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2" r:id="rId4"/>
  </p:sldMasterIdLst>
  <p:notesMasterIdLst>
    <p:notesMasterId r:id="rId23"/>
  </p:notesMasterIdLst>
  <p:handoutMasterIdLst>
    <p:handoutMasterId r:id="rId24"/>
  </p:handoutMasterIdLst>
  <p:sldIdLst>
    <p:sldId id="308" r:id="rId5"/>
    <p:sldId id="312" r:id="rId6"/>
    <p:sldId id="309" r:id="rId7"/>
    <p:sldId id="290" r:id="rId8"/>
    <p:sldId id="291" r:id="rId9"/>
    <p:sldId id="292" r:id="rId10"/>
    <p:sldId id="293" r:id="rId11"/>
    <p:sldId id="296" r:id="rId12"/>
    <p:sldId id="310" r:id="rId13"/>
    <p:sldId id="311" r:id="rId14"/>
    <p:sldId id="297" r:id="rId15"/>
    <p:sldId id="302" r:id="rId16"/>
    <p:sldId id="303" r:id="rId17"/>
    <p:sldId id="304" r:id="rId18"/>
    <p:sldId id="306" r:id="rId19"/>
    <p:sldId id="313" r:id="rId20"/>
    <p:sldId id="314" r:id="rId21"/>
    <p:sldId id="315" r:id="rId22"/>
  </p:sldIdLst>
  <p:sldSz cx="12198350" cy="6858000"/>
  <p:notesSz cx="6858000" cy="9144000"/>
  <p:defaultTextStyle>
    <a:defPPr>
      <a:defRPr lang="de-DE"/>
    </a:defPPr>
    <a:lvl1pPr marL="0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768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535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303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071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838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606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373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141" algn="l" defTabSz="6097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lware" id="{AD8582E3-4444-492C-95DB-64C571BBF6CD}">
          <p14:sldIdLst>
            <p14:sldId id="308"/>
            <p14:sldId id="312"/>
            <p14:sldId id="309"/>
            <p14:sldId id="290"/>
            <p14:sldId id="291"/>
            <p14:sldId id="292"/>
            <p14:sldId id="293"/>
            <p14:sldId id="296"/>
            <p14:sldId id="310"/>
            <p14:sldId id="311"/>
            <p14:sldId id="297"/>
            <p14:sldId id="302"/>
            <p14:sldId id="303"/>
            <p14:sldId id="304"/>
            <p14:sldId id="306"/>
            <p14:sldId id="313"/>
            <p14:sldId id="314"/>
            <p14:sldId id="31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C224589-A68F-FEDF-645A-FD4E7D6913FB}" name="Marco Zanetti" initials="MZ" userId="Marco Zanetti" providerId="None"/>
  <p188:author id="{CA4BBEF0-4BE5-A5CC-F520-512ECAF393E7}" name="Anina Bytyçi" initials="AB" userId="S::anina.bytyci@ost.ch::89ae3dc3-3c6a-42b6-a65b-7e9e0b3defef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saac Würth" initials="IW" lastIdx="2" clrIdx="0">
    <p:extLst>
      <p:ext uri="{19B8F6BF-5375-455C-9EA6-DF929625EA0E}">
        <p15:presenceInfo xmlns:p15="http://schemas.microsoft.com/office/powerpoint/2012/main" userId="0098441514bd1be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0EE6CB-1FEB-45C5-AFFF-1B64BC862C53}" v="142" dt="2022-05-04T11:14:52.647"/>
    <p1510:client id="{AF475BEB-B875-4F68-8F3E-FF3384D4D40F}" v="623" dt="2022-05-04T16:25:50.357"/>
  </p1510:revLst>
</p1510:revInfo>
</file>

<file path=ppt/tableStyles.xml><?xml version="1.0" encoding="utf-8"?>
<a:tblStyleLst xmlns:a="http://schemas.openxmlformats.org/drawingml/2006/main" def="{CA20E951-F767-40FB-8981-BDCADE0C3650}">
  <a:tblStyle styleId="{CA20E951-F767-40FB-8981-BDCADE0C3650}" styleName="OST Tabelle">
    <a:wholeTbl>
      <a:tcTxStyle>
        <a:fontRef idx="minor">
          <a:prstClr val="black"/>
        </a:fontRef>
        <a:schemeClr val="dk1"/>
      </a:tcTxStyle>
      <a:tcStyle>
        <a:tcBdr>
          <a:left>
            <a:ln w="28575" cmpd="sng">
              <a:solidFill>
                <a:srgbClr val="56276D"/>
              </a:solidFill>
            </a:ln>
          </a:left>
          <a:right>
            <a:ln w="28575" cmpd="sng">
              <a:solidFill>
                <a:srgbClr val="56276D"/>
              </a:solidFill>
            </a:ln>
          </a:right>
          <a:top>
            <a:ln w="28575" cmpd="sng">
              <a:solidFill>
                <a:srgbClr val="56276D"/>
              </a:solidFill>
            </a:ln>
          </a:top>
          <a:bottom>
            <a:ln w="28575" cmpd="sng">
              <a:solidFill>
                <a:srgbClr val="56276D"/>
              </a:solidFill>
            </a:ln>
          </a:bottom>
          <a:insideH>
            <a:ln w="28575" cmpd="sng">
              <a:solidFill>
                <a:srgbClr val="56276D"/>
              </a:solidFill>
            </a:ln>
          </a:insideH>
          <a:insideV>
            <a:ln w="28575" cmpd="sng">
              <a:solidFill>
                <a:srgbClr val="56276D"/>
              </a:solidFill>
            </a:ln>
          </a:insideV>
        </a:tcBdr>
        <a:fill>
          <a:noFill/>
        </a:fill>
      </a:tcStyle>
    </a:wholeTbl>
    <a:firstCol>
      <a:tcTxStyle b="on">
        <a:fontRef idx="minor"/>
        <a:srgbClr val="000000"/>
      </a:tcTxStyle>
      <a:tcStyle>
        <a:tcBdr/>
        <a:fill>
          <a:noFill/>
        </a:fill>
      </a:tcStyle>
    </a:firstCol>
    <a:firstRow>
      <a:tcTxStyle b="on">
        <a:fontRef idx="minor"/>
        <a:srgbClr val="000000"/>
      </a:tcTxStyle>
      <a:tcStyle>
        <a:tcBdr/>
        <a:fill>
          <a:noFill/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1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7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 Zanetti" userId="ee8abb39-ef5c-4951-b1e1-4ff212a5a2f1" providerId="ADAL" clId="{590EE6CB-1FEB-45C5-AFFF-1B64BC862C53}"/>
    <pc:docChg chg="custSel modSld">
      <pc:chgData name="Marco Zanetti" userId="ee8abb39-ef5c-4951-b1e1-4ff212a5a2f1" providerId="ADAL" clId="{590EE6CB-1FEB-45C5-AFFF-1B64BC862C53}" dt="2022-05-04T11:26:34.869" v="271" actId="20577"/>
      <pc:docMkLst>
        <pc:docMk/>
      </pc:docMkLst>
      <pc:sldChg chg="addCm">
        <pc:chgData name="Marco Zanetti" userId="ee8abb39-ef5c-4951-b1e1-4ff212a5a2f1" providerId="ADAL" clId="{590EE6CB-1FEB-45C5-AFFF-1B64BC862C53}" dt="2022-05-04T09:22:04.489" v="6"/>
        <pc:sldMkLst>
          <pc:docMk/>
          <pc:sldMk cId="3267701905" sldId="292"/>
        </pc:sldMkLst>
      </pc:sldChg>
      <pc:sldChg chg="addCm">
        <pc:chgData name="Marco Zanetti" userId="ee8abb39-ef5c-4951-b1e1-4ff212a5a2f1" providerId="ADAL" clId="{590EE6CB-1FEB-45C5-AFFF-1B64BC862C53}" dt="2022-05-04T09:23:48.634" v="10"/>
        <pc:sldMkLst>
          <pc:docMk/>
          <pc:sldMk cId="2762255259" sldId="293"/>
        </pc:sldMkLst>
      </pc:sldChg>
      <pc:sldChg chg="addCm">
        <pc:chgData name="Marco Zanetti" userId="ee8abb39-ef5c-4951-b1e1-4ff212a5a2f1" providerId="ADAL" clId="{590EE6CB-1FEB-45C5-AFFF-1B64BC862C53}" dt="2022-05-04T09:24:41.694" v="13"/>
        <pc:sldMkLst>
          <pc:docMk/>
          <pc:sldMk cId="3532866579" sldId="296"/>
        </pc:sldMkLst>
      </pc:sldChg>
      <pc:sldChg chg="modSp mod addCm modCm">
        <pc:chgData name="Marco Zanetti" userId="ee8abb39-ef5c-4951-b1e1-4ff212a5a2f1" providerId="ADAL" clId="{590EE6CB-1FEB-45C5-AFFF-1B64BC862C53}" dt="2022-05-04T11:18:32.383" v="151" actId="20577"/>
        <pc:sldMkLst>
          <pc:docMk/>
          <pc:sldMk cId="1726425337" sldId="297"/>
        </pc:sldMkLst>
        <pc:spChg chg="mod">
          <ac:chgData name="Marco Zanetti" userId="ee8abb39-ef5c-4951-b1e1-4ff212a5a2f1" providerId="ADAL" clId="{590EE6CB-1FEB-45C5-AFFF-1B64BC862C53}" dt="2022-05-04T11:18:32.383" v="151" actId="20577"/>
          <ac:spMkLst>
            <pc:docMk/>
            <pc:sldMk cId="1726425337" sldId="297"/>
            <ac:spMk id="5" creationId="{29FC39AF-93EC-6FB1-08A4-BC46EA73F0F2}"/>
          </ac:spMkLst>
        </pc:spChg>
      </pc:sldChg>
      <pc:sldChg chg="addCm delCm">
        <pc:chgData name="Marco Zanetti" userId="ee8abb39-ef5c-4951-b1e1-4ff212a5a2f1" providerId="ADAL" clId="{590EE6CB-1FEB-45C5-AFFF-1B64BC862C53}" dt="2022-05-04T09:35:14.315" v="114"/>
        <pc:sldMkLst>
          <pc:docMk/>
          <pc:sldMk cId="4248632339" sldId="302"/>
        </pc:sldMkLst>
      </pc:sldChg>
      <pc:sldChg chg="modSp mod addCm modCm">
        <pc:chgData name="Marco Zanetti" userId="ee8abb39-ef5c-4951-b1e1-4ff212a5a2f1" providerId="ADAL" clId="{590EE6CB-1FEB-45C5-AFFF-1B64BC862C53}" dt="2022-05-04T11:19:50.964" v="162" actId="5793"/>
        <pc:sldMkLst>
          <pc:docMk/>
          <pc:sldMk cId="2158868093" sldId="303"/>
        </pc:sldMkLst>
        <pc:spChg chg="mod">
          <ac:chgData name="Marco Zanetti" userId="ee8abb39-ef5c-4951-b1e1-4ff212a5a2f1" providerId="ADAL" clId="{590EE6CB-1FEB-45C5-AFFF-1B64BC862C53}" dt="2022-05-04T11:19:50.964" v="162" actId="5793"/>
          <ac:spMkLst>
            <pc:docMk/>
            <pc:sldMk cId="2158868093" sldId="303"/>
            <ac:spMk id="6" creationId="{A7D886A8-BAB7-D7AE-2B8B-BA108EE18167}"/>
          </ac:spMkLst>
        </pc:spChg>
      </pc:sldChg>
      <pc:sldChg chg="modSp mod addCm modCm">
        <pc:chgData name="Marco Zanetti" userId="ee8abb39-ef5c-4951-b1e1-4ff212a5a2f1" providerId="ADAL" clId="{590EE6CB-1FEB-45C5-AFFF-1B64BC862C53}" dt="2022-05-04T11:23:36.890" v="208" actId="20577"/>
        <pc:sldMkLst>
          <pc:docMk/>
          <pc:sldMk cId="2831578114" sldId="304"/>
        </pc:sldMkLst>
        <pc:spChg chg="mod">
          <ac:chgData name="Marco Zanetti" userId="ee8abb39-ef5c-4951-b1e1-4ff212a5a2f1" providerId="ADAL" clId="{590EE6CB-1FEB-45C5-AFFF-1B64BC862C53}" dt="2022-05-04T11:23:36.890" v="208" actId="20577"/>
          <ac:spMkLst>
            <pc:docMk/>
            <pc:sldMk cId="2831578114" sldId="304"/>
            <ac:spMk id="6" creationId="{A7D886A8-BAB7-D7AE-2B8B-BA108EE18167}"/>
          </ac:spMkLst>
        </pc:spChg>
      </pc:sldChg>
      <pc:sldChg chg="addCm">
        <pc:chgData name="Marco Zanetti" userId="ee8abb39-ef5c-4951-b1e1-4ff212a5a2f1" providerId="ADAL" clId="{590EE6CB-1FEB-45C5-AFFF-1B64BC862C53}" dt="2022-05-04T09:38:52.478" v="127"/>
        <pc:sldMkLst>
          <pc:docMk/>
          <pc:sldMk cId="3260689606" sldId="306"/>
        </pc:sldMkLst>
      </pc:sldChg>
      <pc:sldChg chg="addCm">
        <pc:chgData name="Marco Zanetti" userId="ee8abb39-ef5c-4951-b1e1-4ff212a5a2f1" providerId="ADAL" clId="{590EE6CB-1FEB-45C5-AFFF-1B64BC862C53}" dt="2022-05-04T09:15:26.795" v="2"/>
        <pc:sldMkLst>
          <pc:docMk/>
          <pc:sldMk cId="3424156087" sldId="309"/>
        </pc:sldMkLst>
      </pc:sldChg>
      <pc:sldChg chg="addSp delSp modSp mod addCm modCm">
        <pc:chgData name="Marco Zanetti" userId="ee8abb39-ef5c-4951-b1e1-4ff212a5a2f1" providerId="ADAL" clId="{590EE6CB-1FEB-45C5-AFFF-1B64BC862C53}" dt="2022-05-04T11:17:40.916" v="145" actId="20577"/>
        <pc:sldMkLst>
          <pc:docMk/>
          <pc:sldMk cId="2551517689" sldId="310"/>
        </pc:sldMkLst>
        <pc:spChg chg="mod">
          <ac:chgData name="Marco Zanetti" userId="ee8abb39-ef5c-4951-b1e1-4ff212a5a2f1" providerId="ADAL" clId="{590EE6CB-1FEB-45C5-AFFF-1B64BC862C53}" dt="2022-05-04T11:17:40.916" v="145" actId="20577"/>
          <ac:spMkLst>
            <pc:docMk/>
            <pc:sldMk cId="2551517689" sldId="310"/>
            <ac:spMk id="6" creationId="{70284C4B-A05A-4A28-7D16-F23BEDBCFCCA}"/>
          </ac:spMkLst>
        </pc:spChg>
        <pc:spChg chg="add del mod">
          <ac:chgData name="Marco Zanetti" userId="ee8abb39-ef5c-4951-b1e1-4ff212a5a2f1" providerId="ADAL" clId="{590EE6CB-1FEB-45C5-AFFF-1B64BC862C53}" dt="2022-05-04T09:28:52.088" v="103" actId="478"/>
          <ac:spMkLst>
            <pc:docMk/>
            <pc:sldMk cId="2551517689" sldId="310"/>
            <ac:spMk id="8" creationId="{A5127889-4ECE-9E8C-DF16-338269C1A745}"/>
          </ac:spMkLst>
        </pc:spChg>
      </pc:sldChg>
      <pc:sldChg chg="modSp mod addCm delCm modCm">
        <pc:chgData name="Marco Zanetti" userId="ee8abb39-ef5c-4951-b1e1-4ff212a5a2f1" providerId="ADAL" clId="{590EE6CB-1FEB-45C5-AFFF-1B64BC862C53}" dt="2022-05-04T11:17:57.211" v="148" actId="20577"/>
        <pc:sldMkLst>
          <pc:docMk/>
          <pc:sldMk cId="3122936570" sldId="311"/>
        </pc:sldMkLst>
        <pc:spChg chg="mod">
          <ac:chgData name="Marco Zanetti" userId="ee8abb39-ef5c-4951-b1e1-4ff212a5a2f1" providerId="ADAL" clId="{590EE6CB-1FEB-45C5-AFFF-1B64BC862C53}" dt="2022-05-04T11:17:57.211" v="148" actId="20577"/>
          <ac:spMkLst>
            <pc:docMk/>
            <pc:sldMk cId="3122936570" sldId="311"/>
            <ac:spMk id="6" creationId="{D3C6D6D5-54F2-0170-17D9-CCFF66E65997}"/>
          </ac:spMkLst>
        </pc:spChg>
      </pc:sldChg>
      <pc:sldChg chg="modSp mod addCm modCm">
        <pc:chgData name="Marco Zanetti" userId="ee8abb39-ef5c-4951-b1e1-4ff212a5a2f1" providerId="ADAL" clId="{590EE6CB-1FEB-45C5-AFFF-1B64BC862C53}" dt="2022-05-04T11:23:52.658" v="210" actId="20577"/>
        <pc:sldMkLst>
          <pc:docMk/>
          <pc:sldMk cId="3862287967" sldId="313"/>
        </pc:sldMkLst>
        <pc:spChg chg="mod">
          <ac:chgData name="Marco Zanetti" userId="ee8abb39-ef5c-4951-b1e1-4ff212a5a2f1" providerId="ADAL" clId="{590EE6CB-1FEB-45C5-AFFF-1B64BC862C53}" dt="2022-05-04T11:23:52.658" v="210" actId="20577"/>
          <ac:spMkLst>
            <pc:docMk/>
            <pc:sldMk cId="3862287967" sldId="313"/>
            <ac:spMk id="5" creationId="{F8D5ECC3-2552-2712-4088-303277F9071A}"/>
          </ac:spMkLst>
        </pc:spChg>
      </pc:sldChg>
      <pc:sldChg chg="modSp mod addCm modCm">
        <pc:chgData name="Marco Zanetti" userId="ee8abb39-ef5c-4951-b1e1-4ff212a5a2f1" providerId="ADAL" clId="{590EE6CB-1FEB-45C5-AFFF-1B64BC862C53}" dt="2022-05-04T11:25:40.353" v="217" actId="20577"/>
        <pc:sldMkLst>
          <pc:docMk/>
          <pc:sldMk cId="318852473" sldId="314"/>
        </pc:sldMkLst>
        <pc:spChg chg="mod">
          <ac:chgData name="Marco Zanetti" userId="ee8abb39-ef5c-4951-b1e1-4ff212a5a2f1" providerId="ADAL" clId="{590EE6CB-1FEB-45C5-AFFF-1B64BC862C53}" dt="2022-05-04T11:25:40.353" v="217" actId="20577"/>
          <ac:spMkLst>
            <pc:docMk/>
            <pc:sldMk cId="318852473" sldId="314"/>
            <ac:spMk id="10" creationId="{E183A0A0-BE10-CD14-E33E-11EC431E23C0}"/>
          </ac:spMkLst>
        </pc:spChg>
      </pc:sldChg>
      <pc:sldChg chg="modSp mod addCm modCm">
        <pc:chgData name="Marco Zanetti" userId="ee8abb39-ef5c-4951-b1e1-4ff212a5a2f1" providerId="ADAL" clId="{590EE6CB-1FEB-45C5-AFFF-1B64BC862C53}" dt="2022-05-04T11:26:34.869" v="271" actId="20577"/>
        <pc:sldMkLst>
          <pc:docMk/>
          <pc:sldMk cId="4120511861" sldId="315"/>
        </pc:sldMkLst>
        <pc:spChg chg="mod">
          <ac:chgData name="Marco Zanetti" userId="ee8abb39-ef5c-4951-b1e1-4ff212a5a2f1" providerId="ADAL" clId="{590EE6CB-1FEB-45C5-AFFF-1B64BC862C53}" dt="2022-05-04T11:26:34.869" v="271" actId="20577"/>
          <ac:spMkLst>
            <pc:docMk/>
            <pc:sldMk cId="4120511861" sldId="315"/>
            <ac:spMk id="6" creationId="{47C59574-6016-1C06-D485-6F8B36CF598E}"/>
          </ac:spMkLst>
        </pc:spChg>
      </pc:sldChg>
    </pc:docChg>
  </pc:docChgLst>
  <pc:docChgLst>
    <pc:chgData name="Isaac Würth" userId="f9705415-19cb-42a2-b359-f99d6fa0fc8a" providerId="ADAL" clId="{AF475BEB-B875-4F68-8F3E-FF3384D4D40F}"/>
    <pc:docChg chg="undo custSel addSld delSld modSld delSection modSection">
      <pc:chgData name="Isaac Würth" userId="f9705415-19cb-42a2-b359-f99d6fa0fc8a" providerId="ADAL" clId="{AF475BEB-B875-4F68-8F3E-FF3384D4D40F}" dt="2022-05-04T16:28:58.933" v="1479"/>
      <pc:docMkLst>
        <pc:docMk/>
      </pc:docMkLst>
      <pc:sldChg chg="del">
        <pc:chgData name="Isaac Würth" userId="f9705415-19cb-42a2-b359-f99d6fa0fc8a" providerId="ADAL" clId="{AF475BEB-B875-4F68-8F3E-FF3384D4D40F}" dt="2022-05-04T06:02:48.628" v="2" actId="47"/>
        <pc:sldMkLst>
          <pc:docMk/>
          <pc:sldMk cId="2120264896" sldId="258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3632776807" sldId="259"/>
        </pc:sldMkLst>
      </pc:sldChg>
      <pc:sldChg chg="del">
        <pc:chgData name="Isaac Würth" userId="f9705415-19cb-42a2-b359-f99d6fa0fc8a" providerId="ADAL" clId="{AF475BEB-B875-4F68-8F3E-FF3384D4D40F}" dt="2022-05-04T06:02:48.628" v="2" actId="47"/>
        <pc:sldMkLst>
          <pc:docMk/>
          <pc:sldMk cId="2453156700" sldId="261"/>
        </pc:sldMkLst>
      </pc:sldChg>
      <pc:sldChg chg="del">
        <pc:chgData name="Isaac Würth" userId="f9705415-19cb-42a2-b359-f99d6fa0fc8a" providerId="ADAL" clId="{AF475BEB-B875-4F68-8F3E-FF3384D4D40F}" dt="2022-05-04T06:02:48.628" v="2" actId="47"/>
        <pc:sldMkLst>
          <pc:docMk/>
          <pc:sldMk cId="2174268647" sldId="262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3577016522" sldId="267"/>
        </pc:sldMkLst>
      </pc:sldChg>
      <pc:sldChg chg="del">
        <pc:chgData name="Isaac Würth" userId="f9705415-19cb-42a2-b359-f99d6fa0fc8a" providerId="ADAL" clId="{AF475BEB-B875-4F68-8F3E-FF3384D4D40F}" dt="2022-05-04T06:02:48.628" v="2" actId="47"/>
        <pc:sldMkLst>
          <pc:docMk/>
          <pc:sldMk cId="1399912401" sldId="268"/>
        </pc:sldMkLst>
      </pc:sldChg>
      <pc:sldChg chg="del">
        <pc:chgData name="Isaac Würth" userId="f9705415-19cb-42a2-b359-f99d6fa0fc8a" providerId="ADAL" clId="{AF475BEB-B875-4F68-8F3E-FF3384D4D40F}" dt="2022-05-04T06:02:48.628" v="2" actId="47"/>
        <pc:sldMkLst>
          <pc:docMk/>
          <pc:sldMk cId="302395658" sldId="269"/>
        </pc:sldMkLst>
      </pc:sldChg>
      <pc:sldChg chg="del">
        <pc:chgData name="Isaac Würth" userId="f9705415-19cb-42a2-b359-f99d6fa0fc8a" providerId="ADAL" clId="{AF475BEB-B875-4F68-8F3E-FF3384D4D40F}" dt="2022-05-04T06:02:48.628" v="2" actId="47"/>
        <pc:sldMkLst>
          <pc:docMk/>
          <pc:sldMk cId="981123890" sldId="270"/>
        </pc:sldMkLst>
      </pc:sldChg>
      <pc:sldChg chg="del">
        <pc:chgData name="Isaac Würth" userId="f9705415-19cb-42a2-b359-f99d6fa0fc8a" providerId="ADAL" clId="{AF475BEB-B875-4F68-8F3E-FF3384D4D40F}" dt="2022-05-04T06:02:48.628" v="2" actId="47"/>
        <pc:sldMkLst>
          <pc:docMk/>
          <pc:sldMk cId="866696248" sldId="271"/>
        </pc:sldMkLst>
      </pc:sldChg>
      <pc:sldChg chg="del">
        <pc:chgData name="Isaac Würth" userId="f9705415-19cb-42a2-b359-f99d6fa0fc8a" providerId="ADAL" clId="{AF475BEB-B875-4F68-8F3E-FF3384D4D40F}" dt="2022-05-04T06:02:48.628" v="2" actId="47"/>
        <pc:sldMkLst>
          <pc:docMk/>
          <pc:sldMk cId="428208785" sldId="272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2548975123" sldId="273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1101417332" sldId="274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4094936333" sldId="275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3816735264" sldId="276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781046774" sldId="277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2484469401" sldId="278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3410247943" sldId="279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2685489830" sldId="280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256516640" sldId="281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2206494039" sldId="282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2266702312" sldId="283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1424570489" sldId="284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1486419696" sldId="285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2047945742" sldId="287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3099027787" sldId="288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1569918219" sldId="289"/>
        </pc:sldMkLst>
      </pc:sldChg>
      <pc:sldChg chg="addSp modSp">
        <pc:chgData name="Isaac Würth" userId="f9705415-19cb-42a2-b359-f99d6fa0fc8a" providerId="ADAL" clId="{AF475BEB-B875-4F68-8F3E-FF3384D4D40F}" dt="2022-05-04T10:04:01.868" v="1414"/>
        <pc:sldMkLst>
          <pc:docMk/>
          <pc:sldMk cId="3844764846" sldId="290"/>
        </pc:sldMkLst>
        <pc:spChg chg="add mod">
          <ac:chgData name="Isaac Würth" userId="f9705415-19cb-42a2-b359-f99d6fa0fc8a" providerId="ADAL" clId="{AF475BEB-B875-4F68-8F3E-FF3384D4D40F}" dt="2022-05-04T10:04:01.868" v="1414"/>
          <ac:spMkLst>
            <pc:docMk/>
            <pc:sldMk cId="3844764846" sldId="290"/>
            <ac:spMk id="6" creationId="{A100D8DD-4102-F3CD-4097-5E2499EC0679}"/>
          </ac:spMkLst>
        </pc:spChg>
      </pc:sldChg>
      <pc:sldChg chg="addSp modSp">
        <pc:chgData name="Isaac Würth" userId="f9705415-19cb-42a2-b359-f99d6fa0fc8a" providerId="ADAL" clId="{AF475BEB-B875-4F68-8F3E-FF3384D4D40F}" dt="2022-05-04T10:03:50.821" v="1411" actId="571"/>
        <pc:sldMkLst>
          <pc:docMk/>
          <pc:sldMk cId="3767682591" sldId="291"/>
        </pc:sldMkLst>
        <pc:spChg chg="add mod">
          <ac:chgData name="Isaac Würth" userId="f9705415-19cb-42a2-b359-f99d6fa0fc8a" providerId="ADAL" clId="{AF475BEB-B875-4F68-8F3E-FF3384D4D40F}" dt="2022-05-04T10:03:50.821" v="1411" actId="571"/>
          <ac:spMkLst>
            <pc:docMk/>
            <pc:sldMk cId="3767682591" sldId="291"/>
            <ac:spMk id="9" creationId="{704F8414-1C22-81EA-7B5F-BBD050331B8E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7:42.449" v="1422"/>
        <pc:sldMkLst>
          <pc:docMk/>
          <pc:sldMk cId="3267701905" sldId="292"/>
        </pc:sldMkLst>
        <pc:spChg chg="mod">
          <ac:chgData name="Isaac Würth" userId="f9705415-19cb-42a2-b359-f99d6fa0fc8a" providerId="ADAL" clId="{AF475BEB-B875-4F68-8F3E-FF3384D4D40F}" dt="2022-05-04T09:22:18.795" v="272" actId="20577"/>
          <ac:spMkLst>
            <pc:docMk/>
            <pc:sldMk cId="3267701905" sldId="292"/>
            <ac:spMk id="6" creationId="{0EC98968-0A12-9368-B25B-A7592EDC3309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7:46.221" v="1426"/>
        <pc:sldMkLst>
          <pc:docMk/>
          <pc:sldMk cId="2762255259" sldId="293"/>
        </pc:sldMkLst>
        <pc:spChg chg="mod">
          <ac:chgData name="Isaac Würth" userId="f9705415-19cb-42a2-b359-f99d6fa0fc8a" providerId="ADAL" clId="{AF475BEB-B875-4F68-8F3E-FF3384D4D40F}" dt="2022-05-04T09:27:05.687" v="499" actId="20577"/>
          <ac:spMkLst>
            <pc:docMk/>
            <pc:sldMk cId="2762255259" sldId="293"/>
            <ac:spMk id="6" creationId="{0EC98968-0A12-9368-B25B-A7592EDC3309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7:50.444" v="1429"/>
        <pc:sldMkLst>
          <pc:docMk/>
          <pc:sldMk cId="3532866579" sldId="296"/>
        </pc:sldMkLst>
        <pc:spChg chg="mod">
          <ac:chgData name="Isaac Würth" userId="f9705415-19cb-42a2-b359-f99d6fa0fc8a" providerId="ADAL" clId="{AF475BEB-B875-4F68-8F3E-FF3384D4D40F}" dt="2022-05-04T09:25:15.485" v="444" actId="20577"/>
          <ac:spMkLst>
            <pc:docMk/>
            <pc:sldMk cId="3532866579" sldId="296"/>
            <ac:spMk id="6" creationId="{0EC98968-0A12-9368-B25B-A7592EDC3309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8:08.542" v="1445"/>
        <pc:sldMkLst>
          <pc:docMk/>
          <pc:sldMk cId="1726425337" sldId="297"/>
        </pc:sldMkLst>
        <pc:spChg chg="mod">
          <ac:chgData name="Isaac Würth" userId="f9705415-19cb-42a2-b359-f99d6fa0fc8a" providerId="ADAL" clId="{AF475BEB-B875-4F68-8F3E-FF3384D4D40F}" dt="2022-05-04T09:51:14.208" v="917" actId="6549"/>
          <ac:spMkLst>
            <pc:docMk/>
            <pc:sldMk cId="1726425337" sldId="297"/>
            <ac:spMk id="6" creationId="{A7D886A8-BAB7-D7AE-2B8B-BA108EE18167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8:13.710" v="1448"/>
        <pc:sldMkLst>
          <pc:docMk/>
          <pc:sldMk cId="4248632339" sldId="302"/>
        </pc:sldMkLst>
        <pc:spChg chg="mod">
          <ac:chgData name="Isaac Würth" userId="f9705415-19cb-42a2-b359-f99d6fa0fc8a" providerId="ADAL" clId="{AF475BEB-B875-4F68-8F3E-FF3384D4D40F}" dt="2022-05-04T09:51:42.419" v="933" actId="20577"/>
          <ac:spMkLst>
            <pc:docMk/>
            <pc:sldMk cId="4248632339" sldId="302"/>
            <ac:spMk id="6" creationId="{A7D886A8-BAB7-D7AE-2B8B-BA108EE18167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8:21.726" v="1455"/>
        <pc:sldMkLst>
          <pc:docMk/>
          <pc:sldMk cId="2158868093" sldId="303"/>
        </pc:sldMkLst>
        <pc:spChg chg="mod">
          <ac:chgData name="Isaac Würth" userId="f9705415-19cb-42a2-b359-f99d6fa0fc8a" providerId="ADAL" clId="{AF475BEB-B875-4F68-8F3E-FF3384D4D40F}" dt="2022-05-04T09:54:01.741" v="986" actId="20577"/>
          <ac:spMkLst>
            <pc:docMk/>
            <pc:sldMk cId="2158868093" sldId="303"/>
            <ac:spMk id="6" creationId="{A7D886A8-BAB7-D7AE-2B8B-BA108EE18167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8:42.600" v="1463"/>
        <pc:sldMkLst>
          <pc:docMk/>
          <pc:sldMk cId="2831578114" sldId="304"/>
        </pc:sldMkLst>
        <pc:spChg chg="mod">
          <ac:chgData name="Isaac Würth" userId="f9705415-19cb-42a2-b359-f99d6fa0fc8a" providerId="ADAL" clId="{AF475BEB-B875-4F68-8F3E-FF3384D4D40F}" dt="2022-05-04T09:58:11.950" v="1221" actId="20577"/>
          <ac:spMkLst>
            <pc:docMk/>
            <pc:sldMk cId="2831578114" sldId="304"/>
            <ac:spMk id="6" creationId="{A7D886A8-BAB7-D7AE-2B8B-BA108EE18167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8:47.375" v="1466"/>
        <pc:sldMkLst>
          <pc:docMk/>
          <pc:sldMk cId="3260689606" sldId="306"/>
        </pc:sldMkLst>
        <pc:spChg chg="mod">
          <ac:chgData name="Isaac Würth" userId="f9705415-19cb-42a2-b359-f99d6fa0fc8a" providerId="ADAL" clId="{AF475BEB-B875-4F68-8F3E-FF3384D4D40F}" dt="2022-05-04T09:58:38.913" v="1231" actId="20577"/>
          <ac:spMkLst>
            <pc:docMk/>
            <pc:sldMk cId="3260689606" sldId="306"/>
            <ac:spMk id="6" creationId="{A7D886A8-BAB7-D7AE-2B8B-BA108EE18167}"/>
          </ac:spMkLst>
        </pc:spChg>
      </pc:sldChg>
      <pc:sldChg chg="addSp modSp mod delCm modCm">
        <pc:chgData name="Isaac Würth" userId="f9705415-19cb-42a2-b359-f99d6fa0fc8a" providerId="ADAL" clId="{AF475BEB-B875-4F68-8F3E-FF3384D4D40F}" dt="2022-05-04T16:27:35.680" v="1419"/>
        <pc:sldMkLst>
          <pc:docMk/>
          <pc:sldMk cId="3424156087" sldId="309"/>
        </pc:sldMkLst>
        <pc:spChg chg="mod">
          <ac:chgData name="Isaac Würth" userId="f9705415-19cb-42a2-b359-f99d6fa0fc8a" providerId="ADAL" clId="{AF475BEB-B875-4F68-8F3E-FF3384D4D40F}" dt="2022-05-04T09:21:19.802" v="259" actId="20577"/>
          <ac:spMkLst>
            <pc:docMk/>
            <pc:sldMk cId="3424156087" sldId="309"/>
            <ac:spMk id="9" creationId="{B0D71BBA-0638-777F-E378-18F43A33820A}"/>
          </ac:spMkLst>
        </pc:spChg>
        <pc:spChg chg="mod">
          <ac:chgData name="Isaac Würth" userId="f9705415-19cb-42a2-b359-f99d6fa0fc8a" providerId="ADAL" clId="{AF475BEB-B875-4F68-8F3E-FF3384D4D40F}" dt="2022-05-04T09:18:41.811" v="18" actId="1076"/>
          <ac:spMkLst>
            <pc:docMk/>
            <pc:sldMk cId="3424156087" sldId="309"/>
            <ac:spMk id="10" creationId="{B3CC26DF-449D-C56B-AEF2-1B420135592D}"/>
          </ac:spMkLst>
        </pc:spChg>
        <pc:spChg chg="add mod">
          <ac:chgData name="Isaac Würth" userId="f9705415-19cb-42a2-b359-f99d6fa0fc8a" providerId="ADAL" clId="{AF475BEB-B875-4F68-8F3E-FF3384D4D40F}" dt="2022-05-04T10:04:03.819" v="1415"/>
          <ac:spMkLst>
            <pc:docMk/>
            <pc:sldMk cId="3424156087" sldId="309"/>
            <ac:spMk id="20" creationId="{335C67D8-5147-11B3-9548-2EE615D68DAE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8:00.546" v="1438"/>
        <pc:sldMkLst>
          <pc:docMk/>
          <pc:sldMk cId="2551517689" sldId="310"/>
        </pc:sldMkLst>
        <pc:spChg chg="mod">
          <ac:chgData name="Isaac Würth" userId="f9705415-19cb-42a2-b359-f99d6fa0fc8a" providerId="ADAL" clId="{AF475BEB-B875-4F68-8F3E-FF3384D4D40F}" dt="2022-05-04T09:48:40.980" v="850" actId="20577"/>
          <ac:spMkLst>
            <pc:docMk/>
            <pc:sldMk cId="2551517689" sldId="310"/>
            <ac:spMk id="6" creationId="{70284C4B-A05A-4A28-7D16-F23BEDBCFCCA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8:04.287" v="1440"/>
        <pc:sldMkLst>
          <pc:docMk/>
          <pc:sldMk cId="3122936570" sldId="311"/>
        </pc:sldMkLst>
        <pc:spChg chg="mod">
          <ac:chgData name="Isaac Würth" userId="f9705415-19cb-42a2-b359-f99d6fa0fc8a" providerId="ADAL" clId="{AF475BEB-B875-4F68-8F3E-FF3384D4D40F}" dt="2022-05-04T09:50:34.131" v="880" actId="20577"/>
          <ac:spMkLst>
            <pc:docMk/>
            <pc:sldMk cId="3122936570" sldId="311"/>
            <ac:spMk id="6" creationId="{D3C6D6D5-54F2-0170-17D9-CCFF66E65997}"/>
          </ac:spMkLst>
        </pc:spChg>
      </pc:sldChg>
      <pc:sldChg chg="addSp delSp modSp mod">
        <pc:chgData name="Isaac Würth" userId="f9705415-19cb-42a2-b359-f99d6fa0fc8a" providerId="ADAL" clId="{AF475BEB-B875-4F68-8F3E-FF3384D4D40F}" dt="2022-05-04T10:04:05.352" v="1416"/>
        <pc:sldMkLst>
          <pc:docMk/>
          <pc:sldMk cId="68121782" sldId="312"/>
        </pc:sldMkLst>
        <pc:spChg chg="add del">
          <ac:chgData name="Isaac Würth" userId="f9705415-19cb-42a2-b359-f99d6fa0fc8a" providerId="ADAL" clId="{AF475BEB-B875-4F68-8F3E-FF3384D4D40F}" dt="2022-05-04T10:03:54.526" v="1413" actId="22"/>
          <ac:spMkLst>
            <pc:docMk/>
            <pc:sldMk cId="68121782" sldId="312"/>
            <ac:spMk id="7" creationId="{52834895-D974-AFEC-EC36-78BFED43F2C9}"/>
          </ac:spMkLst>
        </pc:spChg>
        <pc:spChg chg="add mod">
          <ac:chgData name="Isaac Würth" userId="f9705415-19cb-42a2-b359-f99d6fa0fc8a" providerId="ADAL" clId="{AF475BEB-B875-4F68-8F3E-FF3384D4D40F}" dt="2022-05-04T10:04:05.352" v="1416"/>
          <ac:spMkLst>
            <pc:docMk/>
            <pc:sldMk cId="68121782" sldId="312"/>
            <ac:spMk id="11" creationId="{A68B94A6-801D-6398-372B-1257DC894329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8:50.847" v="1471"/>
        <pc:sldMkLst>
          <pc:docMk/>
          <pc:sldMk cId="3862287967" sldId="313"/>
        </pc:sldMkLst>
        <pc:spChg chg="mod">
          <ac:chgData name="Isaac Würth" userId="f9705415-19cb-42a2-b359-f99d6fa0fc8a" providerId="ADAL" clId="{AF475BEB-B875-4F68-8F3E-FF3384D4D40F}" dt="2022-05-04T09:59:00.184" v="1235" actId="313"/>
          <ac:spMkLst>
            <pc:docMk/>
            <pc:sldMk cId="3862287967" sldId="313"/>
            <ac:spMk id="5" creationId="{F8D5ECC3-2552-2712-4088-303277F9071A}"/>
          </ac:spMkLst>
        </pc:spChg>
        <pc:spChg chg="mod">
          <ac:chgData name="Isaac Würth" userId="f9705415-19cb-42a2-b359-f99d6fa0fc8a" providerId="ADAL" clId="{AF475BEB-B875-4F68-8F3E-FF3384D4D40F}" dt="2022-05-04T09:59:55.446" v="1291" actId="20577"/>
          <ac:spMkLst>
            <pc:docMk/>
            <pc:sldMk cId="3862287967" sldId="313"/>
            <ac:spMk id="6" creationId="{830E7078-E7AF-26B7-BF73-C60756C6451D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8:54.253" v="1475"/>
        <pc:sldMkLst>
          <pc:docMk/>
          <pc:sldMk cId="318852473" sldId="314"/>
        </pc:sldMkLst>
        <pc:spChg chg="mod">
          <ac:chgData name="Isaac Würth" userId="f9705415-19cb-42a2-b359-f99d6fa0fc8a" providerId="ADAL" clId="{AF475BEB-B875-4F68-8F3E-FF3384D4D40F}" dt="2022-05-04T10:00:14.707" v="1312" actId="20577"/>
          <ac:spMkLst>
            <pc:docMk/>
            <pc:sldMk cId="318852473" sldId="314"/>
            <ac:spMk id="9" creationId="{476D7C1E-EEDD-A59F-72CA-7E7B1AA4B66B}"/>
          </ac:spMkLst>
        </pc:spChg>
        <pc:spChg chg="mod">
          <ac:chgData name="Isaac Würth" userId="f9705415-19cb-42a2-b359-f99d6fa0fc8a" providerId="ADAL" clId="{AF475BEB-B875-4F68-8F3E-FF3384D4D40F}" dt="2022-05-04T10:00:41.868" v="1335" actId="20577"/>
          <ac:spMkLst>
            <pc:docMk/>
            <pc:sldMk cId="318852473" sldId="314"/>
            <ac:spMk id="10" creationId="{E183A0A0-BE10-CD14-E33E-11EC431E23C0}"/>
          </ac:spMkLst>
        </pc:spChg>
      </pc:sldChg>
      <pc:sldChg chg="modSp mod delCm modCm">
        <pc:chgData name="Isaac Würth" userId="f9705415-19cb-42a2-b359-f99d6fa0fc8a" providerId="ADAL" clId="{AF475BEB-B875-4F68-8F3E-FF3384D4D40F}" dt="2022-05-04T16:28:58.933" v="1479"/>
        <pc:sldMkLst>
          <pc:docMk/>
          <pc:sldMk cId="4120511861" sldId="315"/>
        </pc:sldMkLst>
        <pc:spChg chg="mod">
          <ac:chgData name="Isaac Würth" userId="f9705415-19cb-42a2-b359-f99d6fa0fc8a" providerId="ADAL" clId="{AF475BEB-B875-4F68-8F3E-FF3384D4D40F}" dt="2022-05-04T10:01:16.770" v="1344" actId="20577"/>
          <ac:spMkLst>
            <pc:docMk/>
            <pc:sldMk cId="4120511861" sldId="315"/>
            <ac:spMk id="5" creationId="{0112E9C0-ED1A-6985-8DD7-F0B398124952}"/>
          </ac:spMkLst>
        </pc:spChg>
        <pc:spChg chg="mod">
          <ac:chgData name="Isaac Würth" userId="f9705415-19cb-42a2-b359-f99d6fa0fc8a" providerId="ADAL" clId="{AF475BEB-B875-4F68-8F3E-FF3384D4D40F}" dt="2022-05-04T10:02:38.222" v="1408" actId="20577"/>
          <ac:spMkLst>
            <pc:docMk/>
            <pc:sldMk cId="4120511861" sldId="315"/>
            <ac:spMk id="6" creationId="{47C59574-6016-1C06-D485-6F8B36CF598E}"/>
          </ac:spMkLst>
        </pc:spChg>
        <pc:spChg chg="mod">
          <ac:chgData name="Isaac Würth" userId="f9705415-19cb-42a2-b359-f99d6fa0fc8a" providerId="ADAL" clId="{AF475BEB-B875-4F68-8F3E-FF3384D4D40F}" dt="2022-05-04T10:03:24.693" v="1410"/>
          <ac:spMkLst>
            <pc:docMk/>
            <pc:sldMk cId="4120511861" sldId="315"/>
            <ac:spMk id="7" creationId="{E88937FE-DD40-8F3B-16C6-8FA0F742F09C}"/>
          </ac:spMkLst>
        </pc:spChg>
      </pc:sldChg>
      <pc:sldChg chg="new del">
        <pc:chgData name="Isaac Würth" userId="f9705415-19cb-42a2-b359-f99d6fa0fc8a" providerId="ADAL" clId="{AF475BEB-B875-4F68-8F3E-FF3384D4D40F}" dt="2022-05-04T08:41:01.368" v="17" actId="680"/>
        <pc:sldMkLst>
          <pc:docMk/>
          <pc:sldMk cId="2262524720" sldId="316"/>
        </pc:sldMkLst>
      </pc:sldChg>
      <pc:sldChg chg="del">
        <pc:chgData name="Isaac Würth" userId="f9705415-19cb-42a2-b359-f99d6fa0fc8a" providerId="ADAL" clId="{AF475BEB-B875-4F68-8F3E-FF3384D4D40F}" dt="2022-05-04T06:02:48.628" v="2" actId="47"/>
        <pc:sldMkLst>
          <pc:docMk/>
          <pc:sldMk cId="3343344733" sldId="316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2521707929" sldId="317"/>
        </pc:sldMkLst>
      </pc:sldChg>
      <pc:sldChg chg="del">
        <pc:chgData name="Isaac Würth" userId="f9705415-19cb-42a2-b359-f99d6fa0fc8a" providerId="ADAL" clId="{AF475BEB-B875-4F68-8F3E-FF3384D4D40F}" dt="2022-05-04T06:02:38.496" v="0" actId="47"/>
        <pc:sldMkLst>
          <pc:docMk/>
          <pc:sldMk cId="2699173637" sldId="31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8E594-98F6-3A40-9CB1-890EFD882430}" type="datetimeFigureOut">
              <a:rPr lang="de-DE" smtClean="0"/>
              <a:t>04.05.2022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EA8F55-2519-6F41-91E3-24F0254F6F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30589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8DA80C-0032-A04F-8DC3-1D9FA424B670}" type="datetimeFigureOut">
              <a:rPr lang="de-DE" smtClean="0"/>
              <a:t>04.05.2022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8BABC-F464-1C42-81DA-2E65C84DE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0025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mask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200185" y="6497728"/>
            <a:ext cx="11795667" cy="1846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>
              <a:defRPr sz="1200">
                <a:latin typeface="+mn-lt"/>
              </a:defRPr>
            </a:lvl1pPr>
          </a:lstStyle>
          <a:p>
            <a:fld id="{96F33F64-B9C2-49D9-855E-9A6ED61C3D2A}" type="datetime4">
              <a:rPr lang="de-CH" smtClean="0"/>
              <a:pPr/>
              <a:t>4. Mai 2022</a:t>
            </a:fld>
            <a:endParaRPr lang="de-CH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69B772D-4EEB-40F5-B989-5B158C414958}"/>
              </a:ext>
            </a:extLst>
          </p:cNvPr>
          <p:cNvSpPr/>
          <p:nvPr userDrawn="1"/>
        </p:nvSpPr>
        <p:spPr>
          <a:xfrm>
            <a:off x="0" y="6723258"/>
            <a:ext cx="12198350" cy="144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240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8913" y="3697763"/>
            <a:ext cx="11795667" cy="421349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Untertitel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2ACDEBA-F0DB-F1F9-6615-EA6BFB8A58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78936" y="633690"/>
            <a:ext cx="2840477" cy="2840477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DF89ADCE-29BD-90DE-E574-1B3467BB688C}"/>
              </a:ext>
            </a:extLst>
          </p:cNvPr>
          <p:cNvSpPr/>
          <p:nvPr userDrawn="1"/>
        </p:nvSpPr>
        <p:spPr>
          <a:xfrm>
            <a:off x="0" y="-9728"/>
            <a:ext cx="12198350" cy="144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240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D4A45876-2307-BA57-CB14-39E5D788C16E}"/>
              </a:ext>
            </a:extLst>
          </p:cNvPr>
          <p:cNvSpPr/>
          <p:nvPr userDrawn="1"/>
        </p:nvSpPr>
        <p:spPr>
          <a:xfrm>
            <a:off x="12038724" y="9586"/>
            <a:ext cx="179081" cy="684841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240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9BCD8EE7-8BAD-B4C5-E8A6-9C2794BFDDD4}"/>
              </a:ext>
            </a:extLst>
          </p:cNvPr>
          <p:cNvSpPr/>
          <p:nvPr userDrawn="1"/>
        </p:nvSpPr>
        <p:spPr>
          <a:xfrm>
            <a:off x="-12700" y="-2355"/>
            <a:ext cx="179081" cy="684841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2400"/>
          </a:p>
        </p:txBody>
      </p:sp>
      <p:sp>
        <p:nvSpPr>
          <p:cNvPr id="20" name="Textplatzhalter 16">
            <a:extLst>
              <a:ext uri="{FF2B5EF4-FFF2-40B4-BE49-F238E27FC236}">
                <a16:creationId xmlns:a16="http://schemas.microsoft.com/office/drawing/2014/main" id="{16E32735-97FB-D985-191B-CEB6C28DE1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8913" y="4203700"/>
            <a:ext cx="11795667" cy="225316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200" b="0" baseline="0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Vorname und </a:t>
            </a:r>
            <a:r>
              <a:rPr lang="de-DE" err="1"/>
              <a:t>Nachnanme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45947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7335">
          <p15:clr>
            <a:srgbClr val="FBAE40"/>
          </p15:clr>
        </p15:guide>
        <p15:guide id="3" pos="304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CB58EF8-7BD6-4A48-A01C-091BD8D442A1}" type="datetime4">
              <a:rPr lang="de-CH" smtClean="0"/>
              <a:t>4. Mai 2022</a:t>
            </a:fld>
            <a:endParaRPr lang="de-CH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 err="1"/>
              <a:t>SecureRole</a:t>
            </a:r>
            <a:endParaRPr lang="de-CH"/>
          </a:p>
          <a:p>
            <a:endParaRPr lang="de-CH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6449" y="334039"/>
            <a:ext cx="11053764" cy="28667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Thema</a:t>
            </a:r>
          </a:p>
        </p:txBody>
      </p:sp>
    </p:spTree>
    <p:extLst>
      <p:ext uri="{BB962C8B-B14F-4D97-AF65-F5344CB8AC3E}">
        <p14:creationId xmlns:p14="http://schemas.microsoft.com/office/powerpoint/2010/main" val="24766609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20633-5DE3-43D8-ADF9-82D65615FF75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err="1"/>
              <a:t>SecureRole</a:t>
            </a:r>
            <a:endParaRPr lang="de-CH"/>
          </a:p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84216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ll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57458-A1D3-4D7A-8C35-FAD0DE1FF889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err="1"/>
              <a:t>SecureRole</a:t>
            </a:r>
            <a:endParaRPr lang="de-CH"/>
          </a:p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7" name="Bildplatzhalter 7"/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12198350" cy="6200775"/>
          </a:xfrm>
          <a:prstGeom prst="rect">
            <a:avLst/>
          </a:prstGeom>
          <a:solidFill>
            <a:schemeClr val="bg2"/>
          </a:solidFill>
        </p:spPr>
        <p:txBody>
          <a:bodyPr lIns="216000" tIns="108000">
            <a:normAutofit/>
          </a:bodyPr>
          <a:lstStyle>
            <a:lvl1pPr marL="0" indent="0">
              <a:buNone/>
              <a:defRPr sz="2000" baseline="0"/>
            </a:lvl1pPr>
          </a:lstStyle>
          <a:p>
            <a:r>
              <a:rPr lang="de-CH"/>
              <a:t>Bild über das Bild-Icon einfügen</a:t>
            </a:r>
          </a:p>
        </p:txBody>
      </p:sp>
    </p:spTree>
    <p:extLst>
      <p:ext uri="{BB962C8B-B14F-4D97-AF65-F5344CB8AC3E}">
        <p14:creationId xmlns:p14="http://schemas.microsoft.com/office/powerpoint/2010/main" val="1106125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13" descr="Hier Titelbild einfügen" title="Titelbild">
            <a:extLst>
              <a:ext uri="{FF2B5EF4-FFF2-40B4-BE49-F238E27FC236}">
                <a16:creationId xmlns:a16="http://schemas.microsoft.com/office/drawing/2014/main" id="{1DE6A71F-9A5B-4F1D-A226-20EDC05C37D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8350" cy="5772670"/>
          </a:xfrm>
          <a:prstGeom prst="rect">
            <a:avLst/>
          </a:prstGeom>
          <a:solidFill>
            <a:schemeClr val="bg2"/>
          </a:solidFill>
        </p:spPr>
        <p:txBody>
          <a:bodyPr lIns="216000" tIns="108000" anchor="t" anchorCtr="0">
            <a:normAutofit/>
          </a:bodyPr>
          <a:lstStyle>
            <a:lvl1pPr marL="0" indent="0">
              <a:buNone/>
              <a:defRPr sz="2000" baseline="0"/>
            </a:lvl1pPr>
          </a:lstStyle>
          <a:p>
            <a:r>
              <a:rPr lang="de-CH"/>
              <a:t>Tipp: Zuerst das Bild einfügen (über das Bild-Icon), dann den Titel eingeben.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338531" y="3427353"/>
            <a:ext cx="5957391" cy="797311"/>
          </a:xfrm>
          <a:solidFill>
            <a:srgbClr val="FFFFFF">
              <a:alpha val="80000"/>
            </a:srgbClr>
          </a:solidFill>
        </p:spPr>
        <p:txBody>
          <a:bodyPr wrap="square" lIns="108000" tIns="72000" rIns="108000" bIns="108000" anchor="b" anchorCtr="0">
            <a:spAutoFit/>
          </a:bodyPr>
          <a:lstStyle>
            <a:lvl1pPr algn="l">
              <a:lnSpc>
                <a:spcPct val="100000"/>
              </a:lnSpc>
              <a:defRPr sz="4000" b="1" baseline="0">
                <a:solidFill>
                  <a:srgbClr val="FF0000"/>
                </a:solidFill>
              </a:defRPr>
            </a:lvl1pPr>
          </a:lstStyle>
          <a:p>
            <a:r>
              <a:rPr lang="de-DE"/>
              <a:t>Überschrift Titelfolie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329363" y="6453187"/>
            <a:ext cx="3377345" cy="179387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200CC0C-C8BC-40BE-AEA3-F08D61384D5A}" type="datetime4">
              <a:rPr lang="de-CH" smtClean="0"/>
              <a:t>4. Mai 2022</a:t>
            </a:fld>
            <a:endParaRPr lang="de-CH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08043DE-5E81-43FD-995B-4B17DF0265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27514" y="4224664"/>
            <a:ext cx="4064000" cy="489534"/>
          </a:xfrm>
          <a:prstGeom prst="rect">
            <a:avLst/>
          </a:prstGeom>
          <a:solidFill>
            <a:srgbClr val="FF0000">
              <a:alpha val="80000"/>
            </a:srgbClr>
          </a:solidFill>
          <a:ln>
            <a:solidFill>
              <a:srgbClr val="FF0000"/>
            </a:solidFill>
          </a:ln>
        </p:spPr>
        <p:txBody>
          <a:bodyPr wrap="square" lIns="108000" tIns="72000" rIns="108000" bIns="108000" anchor="t" anchorCtr="0">
            <a:sp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Untertitel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29363" y="5949950"/>
            <a:ext cx="3365053" cy="5032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marR="0" indent="0" algn="l" defTabSz="6097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  <a:lvl2pPr marL="360362" indent="0">
              <a:buNone/>
              <a:defRPr/>
            </a:lvl2pPr>
            <a:lvl3pPr marL="719138" indent="0">
              <a:buNone/>
              <a:defRPr/>
            </a:lvl3pPr>
            <a:lvl4pPr marL="1077912" indent="0">
              <a:buNone/>
              <a:defRPr/>
            </a:lvl4pPr>
            <a:lvl5pPr marL="1438275" indent="0">
              <a:buNone/>
              <a:defRPr/>
            </a:lvl5pPr>
          </a:lstStyle>
          <a:p>
            <a:pPr marL="0" marR="0" lvl="0" indent="0" algn="l" defTabSz="6097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1200" b="0" i="0" u="none" strike="noStrike" kern="1200" cap="none" spc="0" normalizeH="0" baseline="0" noProof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Vorname Nachname</a:t>
            </a:r>
          </a:p>
        </p:txBody>
      </p:sp>
      <p:sp>
        <p:nvSpPr>
          <p:cNvPr id="10" name="Textplatzhalter 14">
            <a:extLst>
              <a:ext uri="{FF2B5EF4-FFF2-40B4-BE49-F238E27FC236}">
                <a16:creationId xmlns:a16="http://schemas.microsoft.com/office/drawing/2014/main" id="{2A818FE7-2817-4CCE-892B-6DE76AF6C5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6450" y="5949950"/>
            <a:ext cx="4532081" cy="6477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>
              <a:buNone/>
              <a:defRPr sz="1200">
                <a:latin typeface="+mn-lt"/>
              </a:defRPr>
            </a:lvl1pPr>
          </a:lstStyle>
          <a:p>
            <a:pPr lvl="0"/>
            <a:r>
              <a:rPr lang="de-CH"/>
              <a:t>Departement / Abteilung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D26B422-7688-21C2-B068-93E032C7C8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57626" y="5868144"/>
            <a:ext cx="729506" cy="72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21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8">
          <p15:clr>
            <a:srgbClr val="FBAE40"/>
          </p15:clr>
        </p15:guide>
        <p15:guide id="2" pos="2663">
          <p15:clr>
            <a:srgbClr val="FBAE40"/>
          </p15:clr>
        </p15:guide>
        <p15:guide id="3" orient="horz" pos="2659">
          <p15:clr>
            <a:srgbClr val="FBAE40"/>
          </p15:clr>
        </p15:guide>
        <p15:guide id="8" pos="5223">
          <p15:clr>
            <a:srgbClr val="FBAE40"/>
          </p15:clr>
        </p15:guide>
        <p15:guide id="9" orient="horz" pos="3748">
          <p15:clr>
            <a:srgbClr val="FBAE40"/>
          </p15:clr>
        </p15:guide>
        <p15:guide id="10" pos="336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bschnittsfolie ho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6BC78-FA0A-4791-83D3-5F0461D450F5}" type="datetime4">
              <a:rPr lang="de-CH" smtClean="0"/>
              <a:t>4. Mai 2022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err="1"/>
              <a:t>SecureRole</a:t>
            </a:r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20" hasCustomPrompt="1"/>
          </p:nvPr>
        </p:nvSpPr>
        <p:spPr>
          <a:xfrm>
            <a:off x="6494462" y="333375"/>
            <a:ext cx="5365751" cy="5867400"/>
          </a:xfrm>
          <a:prstGeom prst="rect">
            <a:avLst/>
          </a:prstGeom>
          <a:solidFill>
            <a:schemeClr val="bg2"/>
          </a:solidFill>
        </p:spPr>
        <p:txBody>
          <a:bodyPr lIns="216000" tIns="108000">
            <a:normAutofit/>
          </a:bodyPr>
          <a:lstStyle>
            <a:lvl1pPr marL="0" indent="0">
              <a:buNone/>
              <a:defRPr sz="2000" baseline="0"/>
            </a:lvl1pPr>
          </a:lstStyle>
          <a:p>
            <a:r>
              <a:rPr lang="de-CH"/>
              <a:t>Bild über das Bild-Icon einfügen</a:t>
            </a:r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06449" y="2213149"/>
            <a:ext cx="5364164" cy="1917733"/>
          </a:xfrm>
          <a:prstGeom prst="rect">
            <a:avLst/>
          </a:prstGeom>
        </p:spPr>
        <p:txBody>
          <a:bodyPr lIns="0" tIns="36000" rIns="0" bIns="0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Untertitel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 hasCustomPrompt="1"/>
          </p:nvPr>
        </p:nvSpPr>
        <p:spPr>
          <a:xfrm>
            <a:off x="806450" y="333375"/>
            <a:ext cx="5364163" cy="1835150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defRPr sz="3200" baseline="0"/>
            </a:lvl1pPr>
          </a:lstStyle>
          <a:p>
            <a:r>
              <a:rPr lang="de-DE"/>
              <a:t>Titel Abschnittsfolie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05012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89">
          <p15:clr>
            <a:srgbClr val="FBAE40"/>
          </p15:clr>
        </p15:guide>
        <p15:guide id="2" orient="horz" pos="136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bschnittsfolie 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7"/>
          <p:cNvSpPr>
            <a:spLocks noGrp="1"/>
          </p:cNvSpPr>
          <p:nvPr>
            <p:ph type="pic" sz="quarter" idx="21" hasCustomPrompt="1"/>
          </p:nvPr>
        </p:nvSpPr>
        <p:spPr>
          <a:xfrm>
            <a:off x="0" y="3850783"/>
            <a:ext cx="12198350" cy="2349992"/>
          </a:xfrm>
          <a:prstGeom prst="rect">
            <a:avLst/>
          </a:prstGeom>
          <a:solidFill>
            <a:schemeClr val="bg2"/>
          </a:solidFill>
        </p:spPr>
        <p:txBody>
          <a:bodyPr lIns="216000" tIns="108000">
            <a:normAutofit/>
          </a:bodyPr>
          <a:lstStyle>
            <a:lvl1pPr marL="0" indent="0">
              <a:buNone/>
              <a:defRPr sz="2000" baseline="0"/>
            </a:lvl1pPr>
          </a:lstStyle>
          <a:p>
            <a:r>
              <a:rPr lang="de-CH"/>
              <a:t>Bild über das Bild-Icon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06450" y="333375"/>
            <a:ext cx="11053763" cy="1835150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de-DE"/>
              <a:t>Titel Abschnittsfolie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B554F-FD7E-4E6D-A24B-70681FB27826}" type="datetime4">
              <a:rPr lang="de-CH" smtClean="0"/>
              <a:t>4. Mai 2022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err="1"/>
              <a:t>SecureRole</a:t>
            </a:r>
            <a:endParaRPr lang="de-CH"/>
          </a:p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6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06450" y="2213149"/>
            <a:ext cx="7371633" cy="1398501"/>
          </a:xfrm>
          <a:prstGeom prst="rect">
            <a:avLst/>
          </a:prstGeom>
        </p:spPr>
        <p:txBody>
          <a:bodyPr lIns="0" tIns="36000" rIns="0" bIns="0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Untertitel</a:t>
            </a:r>
          </a:p>
        </p:txBody>
      </p:sp>
    </p:spTree>
    <p:extLst>
      <p:ext uri="{BB962C8B-B14F-4D97-AF65-F5344CB8AC3E}">
        <p14:creationId xmlns:p14="http://schemas.microsoft.com/office/powerpoint/2010/main" val="10219040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89">
          <p15:clr>
            <a:srgbClr val="FBAE40"/>
          </p15:clr>
        </p15:guide>
        <p15:guide id="2" orient="horz" pos="136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06450" y="1449387"/>
            <a:ext cx="11053763" cy="4751387"/>
          </a:xfrm>
          <a:prstGeom prst="rect">
            <a:avLst/>
          </a:prstGeom>
        </p:spPr>
        <p:txBody>
          <a:bodyPr numCol="2" spcCol="288000">
            <a:normAutofit/>
          </a:bodyPr>
          <a:lstStyle>
            <a:lvl1pPr marL="0" marR="0" indent="0" algn="l" defTabSz="609768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Clr>
                <a:srgbClr val="FF0000"/>
              </a:buClr>
              <a:buSzPct val="120000"/>
              <a:buFont typeface="Arial" panose="020B0604020202020204" pitchFamily="34" charset="0"/>
              <a:buNone/>
              <a:tabLst/>
              <a:defRPr sz="2000" baseline="0"/>
            </a:lvl1pPr>
            <a:lvl2pPr marL="360363" indent="-360363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SzPct val="120000"/>
              <a:buFont typeface="Wingdings" panose="05000000000000000000" pitchFamily="2" charset="2"/>
              <a:buChar char="Ø"/>
              <a:defRPr sz="2000" b="1" baseline="0"/>
            </a:lvl2pPr>
            <a:lvl3pPr marL="628650" indent="-26828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600" baseline="0"/>
            </a:lvl3pPr>
            <a:lvl4pPr marL="895350" indent="-206375">
              <a:spcBef>
                <a:spcPts val="400"/>
              </a:spcBef>
              <a:spcAft>
                <a:spcPts val="0"/>
              </a:spcAft>
              <a:defRPr/>
            </a:lvl4pPr>
            <a:lvl5pPr marL="1163638" indent="-230188">
              <a:spcBef>
                <a:spcPts val="400"/>
              </a:spcBef>
              <a:spcAft>
                <a:spcPts val="0"/>
              </a:spcAft>
              <a:defRPr/>
            </a:lvl5pPr>
          </a:lstStyle>
          <a:p>
            <a:pPr lvl="1"/>
            <a:r>
              <a:rPr lang="de-DE"/>
              <a:t>Thema 2 aktiv [Ebene 2]</a:t>
            </a:r>
          </a:p>
          <a:p>
            <a:pPr lvl="2"/>
            <a:r>
              <a:rPr lang="de-DE"/>
              <a:t>Unterthema 1 [Ebene 3]</a:t>
            </a:r>
          </a:p>
          <a:p>
            <a:pPr lvl="2"/>
            <a:r>
              <a:rPr lang="de-DE"/>
              <a:t>Unterthema 2 [Ebene 3]</a:t>
            </a:r>
          </a:p>
          <a:p>
            <a:pPr lvl="1"/>
            <a:endParaRPr lang="de-DE"/>
          </a:p>
          <a:p>
            <a:pPr lvl="2"/>
            <a:endParaRPr lang="de-DE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5FDFC3-4B04-428C-AE6B-5BE60777372E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CH"/>
              <a:t>Post Quantum </a:t>
            </a:r>
            <a:r>
              <a:rPr lang="de-CH" err="1"/>
              <a:t>Cryptography</a:t>
            </a:r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8E42ADF-F5B2-43B8-AB96-1EFC272BC7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8468" y="6244316"/>
            <a:ext cx="1340225" cy="629524"/>
          </a:xfrm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806450" y="333376"/>
            <a:ext cx="11053763" cy="287337"/>
          </a:xfrm>
        </p:spPr>
        <p:txBody>
          <a:bodyPr/>
          <a:lstStyle>
            <a:lvl1pPr>
              <a:defRPr lang="de-DE" sz="2000" b="1" kern="1200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de-DE"/>
              <a:t>Agenda-Titel eingeben</a:t>
            </a:r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D28DBF8-A5C3-3620-A3C6-2A4C931394C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68996" y="6453187"/>
            <a:ext cx="537454" cy="179387"/>
          </a:xfrm>
        </p:spPr>
        <p:txBody>
          <a:bodyPr/>
          <a:lstStyle/>
          <a:p>
            <a:fld id="{4EAC321B-7500-4259-A00F-915439A35E15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304368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nh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1BD553E-0C24-4A18-B3A9-02A7FF667676}" type="datetime4">
              <a:rPr lang="de-CH" smtClean="0"/>
              <a:t>4. Mai 2022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 err="1"/>
              <a:t>SecureRole</a:t>
            </a:r>
            <a:endParaRPr lang="de-CH"/>
          </a:p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5" name="Inhaltsplatzhalter 4"/>
          <p:cNvSpPr>
            <a:spLocks noGrp="1"/>
          </p:cNvSpPr>
          <p:nvPr>
            <p:ph sz="quarter" idx="21"/>
          </p:nvPr>
        </p:nvSpPr>
        <p:spPr>
          <a:xfrm>
            <a:off x="806450" y="1449388"/>
            <a:ext cx="11053763" cy="47513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6449" y="334039"/>
            <a:ext cx="11053764" cy="28667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Thema</a:t>
            </a:r>
          </a:p>
        </p:txBody>
      </p:sp>
    </p:spTree>
    <p:extLst>
      <p:ext uri="{BB962C8B-B14F-4D97-AF65-F5344CB8AC3E}">
        <p14:creationId xmlns:p14="http://schemas.microsoft.com/office/powerpoint/2010/main" val="19332756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14311-3142-4E9D-98FA-60F6B3513B33}" type="datetime4">
              <a:rPr lang="de-CH" smtClean="0"/>
              <a:t>4. Mai 2022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err="1"/>
              <a:t>SecureRole</a:t>
            </a:r>
            <a:endParaRPr lang="de-CH"/>
          </a:p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449" y="334039"/>
            <a:ext cx="11053764" cy="28667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Thema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quarter" idx="26"/>
          </p:nvPr>
        </p:nvSpPr>
        <p:spPr>
          <a:xfrm>
            <a:off x="806450" y="1449388"/>
            <a:ext cx="5364163" cy="47513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1" name="Inhaltsplatzhalter 6"/>
          <p:cNvSpPr>
            <a:spLocks noGrp="1"/>
          </p:cNvSpPr>
          <p:nvPr>
            <p:ph sz="quarter" idx="27"/>
          </p:nvPr>
        </p:nvSpPr>
        <p:spPr>
          <a:xfrm>
            <a:off x="6496050" y="1449388"/>
            <a:ext cx="5364163" cy="47513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976854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77F2183-A462-4997-AD5C-ECED831A76C5}" type="datetime4">
              <a:rPr lang="de-CH" smtClean="0"/>
              <a:t>4. Mai 2022</a:t>
            </a:fld>
            <a:endParaRPr lang="de-CH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 err="1"/>
              <a:t>SecureRole</a:t>
            </a:r>
            <a:endParaRPr lang="de-CH"/>
          </a:p>
          <a:p>
            <a:endParaRPr lang="de-CH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6451" y="1449388"/>
            <a:ext cx="5364576" cy="358775"/>
          </a:xfrm>
          <a:prstGeom prst="rect">
            <a:avLst/>
          </a:prstGeom>
        </p:spPr>
        <p:txBody>
          <a:bodyPr t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Überschrift</a:t>
            </a:r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05072" y="1449388"/>
            <a:ext cx="5353967" cy="358775"/>
          </a:xfrm>
          <a:prstGeom prst="rect">
            <a:avLst/>
          </a:prstGeom>
        </p:spPr>
        <p:txBody>
          <a:bodyPr t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Überschrift</a:t>
            </a:r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6449" y="334039"/>
            <a:ext cx="11053764" cy="28667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Thema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5" name="Inhaltsplatzhalter 4"/>
          <p:cNvSpPr>
            <a:spLocks noGrp="1"/>
          </p:cNvSpPr>
          <p:nvPr>
            <p:ph sz="quarter" idx="25"/>
          </p:nvPr>
        </p:nvSpPr>
        <p:spPr>
          <a:xfrm>
            <a:off x="806450" y="1881188"/>
            <a:ext cx="5364163" cy="43195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5" name="Inhaltsplatzhalter 4"/>
          <p:cNvSpPr>
            <a:spLocks noGrp="1"/>
          </p:cNvSpPr>
          <p:nvPr>
            <p:ph sz="quarter" idx="26"/>
          </p:nvPr>
        </p:nvSpPr>
        <p:spPr>
          <a:xfrm>
            <a:off x="6494463" y="1881188"/>
            <a:ext cx="5364163" cy="43195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562478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  <p15:guide id="2" orient="horz" pos="113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 ho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7"/>
          <p:cNvSpPr>
            <a:spLocks noGrp="1"/>
          </p:cNvSpPr>
          <p:nvPr>
            <p:ph type="pic" sz="quarter" idx="21" hasCustomPrompt="1"/>
          </p:nvPr>
        </p:nvSpPr>
        <p:spPr>
          <a:xfrm>
            <a:off x="7431782" y="333375"/>
            <a:ext cx="4428432" cy="5867400"/>
          </a:xfrm>
          <a:prstGeom prst="rect">
            <a:avLst/>
          </a:prstGeom>
          <a:solidFill>
            <a:schemeClr val="bg2"/>
          </a:solidFill>
        </p:spPr>
        <p:txBody>
          <a:bodyPr lIns="216000" tIns="108000">
            <a:normAutofit/>
          </a:bodyPr>
          <a:lstStyle>
            <a:lvl1pPr marL="0" indent="0">
              <a:buNone/>
              <a:defRPr sz="2000" baseline="0"/>
            </a:lvl1pPr>
          </a:lstStyle>
          <a:p>
            <a:r>
              <a:rPr lang="de-CH"/>
              <a:t>Bild über das Bild-Icon einfügen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C955E-F388-44C0-824F-DA7BD81558AB}" type="datetime4">
              <a:rPr lang="de-CH" smtClean="0"/>
              <a:t>4. Mai 2022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err="1"/>
              <a:t>SecureRole</a:t>
            </a:r>
            <a:endParaRPr lang="de-CH"/>
          </a:p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22"/>
          </p:nvPr>
        </p:nvSpPr>
        <p:spPr>
          <a:xfrm>
            <a:off x="806450" y="1449388"/>
            <a:ext cx="6337300" cy="475138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8" name="Textplatzhalter 16">
            <a:extLst>
              <a:ext uri="{FF2B5EF4-FFF2-40B4-BE49-F238E27FC236}">
                <a16:creationId xmlns:a16="http://schemas.microsoft.com/office/drawing/2014/main" id="{19B420C7-7824-4382-99B3-E842F4995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6449" y="334039"/>
            <a:ext cx="6337301" cy="286673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</a:lstStyle>
          <a:p>
            <a:pPr lvl="0"/>
            <a:r>
              <a:rPr lang="de-DE"/>
              <a:t>Thema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6451" y="692150"/>
            <a:ext cx="6337300" cy="684213"/>
          </a:xfrm>
        </p:spPr>
        <p:txBody>
          <a:bodyPr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29030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5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elplatzhalter 1"/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de-DE"/>
              <a:t>Titel Inhaltsfolie einzeilig</a:t>
            </a:r>
            <a:endParaRPr lang="de-CH"/>
          </a:p>
        </p:txBody>
      </p:sp>
      <p:cxnSp>
        <p:nvCxnSpPr>
          <p:cNvPr id="49" name="Gerader Verbinder 48">
            <a:extLst>
              <a:ext uri="{FF2B5EF4-FFF2-40B4-BE49-F238E27FC236}">
                <a16:creationId xmlns:a16="http://schemas.microsoft.com/office/drawing/2014/main" id="{DCCF8EB6-970F-4B91-8E46-5B6411EAA2E4}"/>
              </a:ext>
            </a:extLst>
          </p:cNvPr>
          <p:cNvCxnSpPr>
            <a:cxnSpLocks/>
          </p:cNvCxnSpPr>
          <p:nvPr/>
        </p:nvCxnSpPr>
        <p:spPr>
          <a:xfrm>
            <a:off x="802958" y="6454845"/>
            <a:ext cx="5875" cy="4031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Datumsplatzhalter 2">
            <a:extLst>
              <a:ext uri="{FF2B5EF4-FFF2-40B4-BE49-F238E27FC236}">
                <a16:creationId xmlns:a16="http://schemas.microsoft.com/office/drawing/2014/main" id="{DD859570-9479-4CD6-9E5E-B8BCB591EF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94464" y="6453187"/>
            <a:ext cx="3376650" cy="179388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200"/>
            </a:lvl1pPr>
          </a:lstStyle>
          <a:p>
            <a:fld id="{AE2E8AE5-DE56-4BC0-9EE3-678E70DD3696}" type="datetime4">
              <a:rPr lang="de-CH" smtClean="0"/>
              <a:t>4. Mai 2022</a:t>
            </a:fld>
            <a:endParaRPr lang="de-CH"/>
          </a:p>
        </p:txBody>
      </p:sp>
      <p:sp>
        <p:nvSpPr>
          <p:cNvPr id="52" name="Fußzeilenplatzhalter 3">
            <a:extLst>
              <a:ext uri="{FF2B5EF4-FFF2-40B4-BE49-F238E27FC236}">
                <a16:creationId xmlns:a16="http://schemas.microsoft.com/office/drawing/2014/main" id="{2A1BCD4E-392B-40D0-9259-9419E76355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6450" y="6435389"/>
            <a:ext cx="5364163" cy="332663"/>
          </a:xfrm>
          <a:prstGeom prst="rect">
            <a:avLst/>
          </a:prstGeom>
        </p:spPr>
        <p:txBody>
          <a:bodyPr lIns="108000" tIns="0" rIns="0" bIns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3" name="Foliennummernplatzhalter 4">
            <a:extLst>
              <a:ext uri="{FF2B5EF4-FFF2-40B4-BE49-F238E27FC236}">
                <a16:creationId xmlns:a16="http://schemas.microsoft.com/office/drawing/2014/main" id="{F6E723C3-915C-402C-9570-E97A66A840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8996" y="6453187"/>
            <a:ext cx="537454" cy="179387"/>
          </a:xfrm>
          <a:prstGeom prst="rect">
            <a:avLst/>
          </a:prstGeom>
        </p:spPr>
        <p:txBody>
          <a:bodyPr lIns="0" tIns="0" rIns="108000" bIns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EAC321B-7500-4259-A00F-915439A35E15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802958" y="1449388"/>
            <a:ext cx="11057254" cy="475138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/>
              <a:t>Erste Ebene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4"/>
            <a:endParaRPr lang="de-DE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26EB6EE9-31A6-470D-9F8E-0048EA6F8B3B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1367115" y="6250054"/>
            <a:ext cx="537454" cy="53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72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</p:sldLayoutIdLst>
  <p:hf hdr="0"/>
  <p:txStyles>
    <p:titleStyle>
      <a:lvl1pPr algn="l" defTabSz="609768" rtl="0" eaLnBrk="1" latinLnBrk="0" hangingPunct="1">
        <a:lnSpc>
          <a:spcPct val="120000"/>
        </a:lnSpc>
        <a:spcBef>
          <a:spcPct val="0"/>
        </a:spcBef>
        <a:buNone/>
        <a:defRPr sz="3200" b="1" kern="1200" baseline="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609768" rtl="0" eaLnBrk="1" latinLnBrk="0" hangingPunct="1">
        <a:spcBef>
          <a:spcPts val="1800"/>
        </a:spcBef>
        <a:buClr>
          <a:srgbClr val="FF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52000" algn="l" defTabSz="609768" rtl="0" eaLnBrk="1" latinLnBrk="0" hangingPunct="1">
        <a:spcBef>
          <a:spcPts val="1200"/>
        </a:spcBef>
        <a:buClr>
          <a:srgbClr val="FF0000"/>
        </a:buClr>
        <a:buSzPct val="8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52000" algn="l" defTabSz="609768" rtl="0" eaLnBrk="1" latinLnBrk="0" hangingPunct="1">
        <a:spcBef>
          <a:spcPts val="1000"/>
        </a:spcBef>
        <a:buClr>
          <a:srgbClr val="FF0000"/>
        </a:buClr>
        <a:buSzPct val="90000"/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52000" algn="l" defTabSz="609768" rtl="0" eaLnBrk="1" latinLnBrk="0" hangingPunct="1">
        <a:spcBef>
          <a:spcPts val="600"/>
        </a:spcBef>
        <a:buClr>
          <a:srgbClr val="FF0000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0000" marR="0" indent="-252000" algn="l" defTabSz="609768" rtl="0" eaLnBrk="1" fontAlgn="auto" latinLnBrk="0" hangingPunct="1">
        <a:lnSpc>
          <a:spcPct val="120000"/>
        </a:lnSpc>
        <a:spcBef>
          <a:spcPts val="600"/>
        </a:spcBef>
        <a:spcAft>
          <a:spcPts val="0"/>
        </a:spcAft>
        <a:buClr>
          <a:srgbClr val="FF0000"/>
        </a:buClr>
        <a:buSzTx/>
        <a:buFont typeface="Symbol" panose="05050102010706020507" pitchFamily="18" charset="2"/>
        <a:buChar char="-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12000" indent="-252000" algn="l" defTabSz="611188" rtl="0" eaLnBrk="1" latinLnBrk="0" hangingPunct="1">
        <a:lnSpc>
          <a:spcPct val="120000"/>
        </a:lnSpc>
        <a:spcBef>
          <a:spcPts val="600"/>
        </a:spcBef>
        <a:buClr>
          <a:srgbClr val="FF0000"/>
        </a:buClr>
        <a:buFont typeface="Symbol" panose="05050102010706020507" pitchFamily="18" charset="2"/>
        <a:buChar char="-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64000" indent="-252000" algn="l" defTabSz="609768" rtl="0" eaLnBrk="1" latinLnBrk="0" hangingPunct="1">
        <a:lnSpc>
          <a:spcPct val="120000"/>
        </a:lnSpc>
        <a:spcBef>
          <a:spcPts val="600"/>
        </a:spcBef>
        <a:buClr>
          <a:srgbClr val="FF0000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257" indent="-304884" algn="l" defTabSz="6097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025" indent="-304884" algn="l" defTabSz="6097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68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535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303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71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838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606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373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141" algn="l" defTabSz="60976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508">
          <p15:clr>
            <a:srgbClr val="547EBF"/>
          </p15:clr>
        </p15:guide>
        <p15:guide id="7" pos="7471">
          <p15:clr>
            <a:srgbClr val="547EBF"/>
          </p15:clr>
        </p15:guide>
        <p15:guide id="8" orient="horz" pos="210">
          <p15:clr>
            <a:srgbClr val="547EBF"/>
          </p15:clr>
        </p15:guide>
        <p15:guide id="9" orient="horz" pos="4065">
          <p15:clr>
            <a:srgbClr val="C35EA4"/>
          </p15:clr>
        </p15:guide>
        <p15:guide id="10" orient="horz" pos="4156" userDrawn="1">
          <p15:clr>
            <a:srgbClr val="547EBF"/>
          </p15:clr>
        </p15:guide>
        <p15:guide id="12" orient="horz" pos="391">
          <p15:clr>
            <a:srgbClr val="C35EA4"/>
          </p15:clr>
        </p15:guide>
        <p15:guide id="13" orient="horz" pos="913">
          <p15:clr>
            <a:srgbClr val="C35EA4"/>
          </p15:clr>
        </p15:guide>
        <p15:guide id="14" orient="horz" pos="3906">
          <p15:clr>
            <a:srgbClr val="C35EA4"/>
          </p15:clr>
        </p15:guide>
        <p15:guide id="15" pos="3987">
          <p15:clr>
            <a:srgbClr val="9FCC3B"/>
          </p15:clr>
        </p15:guide>
        <p15:guide id="16" pos="4091">
          <p15:clr>
            <a:srgbClr val="C35EA4"/>
          </p15:clr>
        </p15:guide>
        <p15:guide id="17" pos="3887">
          <p15:clr>
            <a:srgbClr val="C35EA4"/>
          </p15:clr>
        </p15:guide>
        <p15:guide id="18" orient="horz" pos="867">
          <p15:clr>
            <a:srgbClr val="C35EA4"/>
          </p15:clr>
        </p15:guide>
        <p15:guide id="19" orient="horz" pos="436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0" descr="Ein Bild, das Text, Monitor, drinnen, Elektronik enthält.&#10;&#10;Automatisch generierte Beschreibung">
            <a:extLst>
              <a:ext uri="{FF2B5EF4-FFF2-40B4-BE49-F238E27FC236}">
                <a16:creationId xmlns:a16="http://schemas.microsoft.com/office/drawing/2014/main" id="{BD34A5E1-F734-6981-3A84-543CDDCEB0A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4511" b="14511"/>
          <a:stretch>
            <a:fillRect/>
          </a:stretch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F75070A3-EFCE-1E82-429F-7613AF5E49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Malware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FD4FC77-247F-7823-BD42-BCA2483B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0CC0C-C8BC-40BE-AEA3-F08D61384D5A}" type="datetime4">
              <a:rPr lang="de-CH" smtClean="0"/>
              <a:t>4. Mai 2022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AB5305A-1C7F-02BF-326A-186F449373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ln>
            <a:solidFill>
              <a:srgbClr val="FF0000"/>
            </a:solidFill>
          </a:ln>
        </p:spPr>
        <p:txBody>
          <a:bodyPr/>
          <a:lstStyle/>
          <a:p>
            <a:r>
              <a:rPr lang="en-GB"/>
              <a:t>Introduction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9162BF3-2CE3-F320-F42D-C31D27031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977F3847-22B9-E8D4-5454-D70E664F68B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0F7BB07-BC75-7624-EBD9-571585B6B57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1BD553E-0C24-4A18-B3A9-02A7FF667676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33014FC-52C4-5E3F-CBAF-83E2BF56C6E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/>
              <a:t>SecureRole</a:t>
            </a:r>
          </a:p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2AFFB9-4AE4-8A1C-EA44-1A587C29AD8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10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0E80B06-CB4E-68C7-E814-A4A3D9F43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Types of crypto ransomware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3C6D6D5-54F2-0170-17D9-CCFF66E65997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GB" dirty="0"/>
              <a:t>In the previous slide you got an idea of crypto ransomware</a:t>
            </a:r>
          </a:p>
          <a:p>
            <a:r>
              <a:rPr lang="en-GB" dirty="0"/>
              <a:t>There are of course different types of crypto ransomware, these are the most important ones:</a:t>
            </a:r>
          </a:p>
          <a:p>
            <a:pPr lvl="1"/>
            <a:r>
              <a:rPr lang="en-GB" dirty="0"/>
              <a:t>Crypto-Ransomware</a:t>
            </a:r>
          </a:p>
          <a:p>
            <a:pPr lvl="1"/>
            <a:r>
              <a:rPr lang="en-GB" dirty="0"/>
              <a:t>Locker-Ransomware</a:t>
            </a:r>
          </a:p>
          <a:p>
            <a:pPr lvl="1"/>
            <a:r>
              <a:rPr lang="en-GB" dirty="0"/>
              <a:t>Scareware</a:t>
            </a:r>
          </a:p>
          <a:p>
            <a:pPr lvl="1"/>
            <a:r>
              <a:rPr lang="en-GB" dirty="0"/>
              <a:t>Ransomware as a Service (RaaS)</a:t>
            </a:r>
          </a:p>
          <a:p>
            <a:pPr lvl="1"/>
            <a:r>
              <a:rPr lang="en-GB" dirty="0" err="1"/>
              <a:t>Doxware</a:t>
            </a:r>
            <a:r>
              <a:rPr lang="en-GB" dirty="0"/>
              <a:t>/</a:t>
            </a:r>
            <a:r>
              <a:rPr lang="en-GB" dirty="0" err="1"/>
              <a:t>Leakware</a:t>
            </a:r>
            <a:endParaRPr lang="en-GB" dirty="0"/>
          </a:p>
          <a:p>
            <a:r>
              <a:rPr lang="en-GB" dirty="0"/>
              <a:t>In the following slides we going to have a closer look 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283CBB2-E10B-C097-EAE8-F7393E30EF3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Malware – General – Types – Crypto Ransomware</a:t>
            </a:r>
          </a:p>
        </p:txBody>
      </p:sp>
    </p:spTree>
    <p:extLst>
      <p:ext uri="{BB962C8B-B14F-4D97-AF65-F5344CB8AC3E}">
        <p14:creationId xmlns:p14="http://schemas.microsoft.com/office/powerpoint/2010/main" val="3122936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F6EA9B9-93A2-B160-76F4-82C80F70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94464" y="6453187"/>
            <a:ext cx="3376650" cy="1793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1BD553E-0C24-4A18-B3A9-02A7FF667676}" type="datetime4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997010F-BF8B-ABB5-5F35-10A960482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6450" y="6454845"/>
            <a:ext cx="5364163" cy="3326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CH"/>
              <a:t>SecureRole</a:t>
            </a:r>
          </a:p>
          <a:p>
            <a:pPr>
              <a:spcAft>
                <a:spcPts val="600"/>
              </a:spcAft>
            </a:pPr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D9144B-F61F-E172-1026-DD1093E2F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8996" y="6453187"/>
            <a:ext cx="537454" cy="1793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11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9FC39AF-93EC-6FB1-08A4-BC46EA73F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</p:spPr>
        <p:txBody>
          <a:bodyPr anchor="ctr">
            <a:normAutofit/>
          </a:bodyPr>
          <a:lstStyle/>
          <a:p>
            <a:r>
              <a:rPr lang="en-GB" dirty="0"/>
              <a:t>Crypto</a:t>
            </a:r>
            <a:r>
              <a:rPr lang="en-GB"/>
              <a:t> ransomware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CB92C80-00C2-DA05-6DF0-CD58C4426E3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06449" y="334039"/>
            <a:ext cx="11053764" cy="286673"/>
          </a:xfrm>
        </p:spPr>
        <p:txBody>
          <a:bodyPr anchor="ctr">
            <a:normAutofit lnSpcReduction="10000"/>
          </a:bodyPr>
          <a:lstStyle/>
          <a:p>
            <a:r>
              <a:rPr lang="en-GB"/>
              <a:t>Malware – General – Types – Crypto Ransomware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7D886A8-BAB7-D7AE-2B8B-BA108EE18167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06450" y="1449388"/>
            <a:ext cx="5364163" cy="4751387"/>
          </a:xfrm>
        </p:spPr>
        <p:txBody>
          <a:bodyPr>
            <a:normAutofit/>
          </a:bodyPr>
          <a:lstStyle/>
          <a:p>
            <a:r>
              <a:rPr lang="en-GB" dirty="0"/>
              <a:t>This is the most common one</a:t>
            </a:r>
          </a:p>
          <a:p>
            <a:r>
              <a:rPr lang="en-GB" dirty="0"/>
              <a:t>The ransomware encrypts the system</a:t>
            </a:r>
          </a:p>
          <a:p>
            <a:r>
              <a:rPr lang="en-GB" dirty="0"/>
              <a:t>The victim has an encrypted system</a:t>
            </a:r>
          </a:p>
          <a:p>
            <a:r>
              <a:rPr lang="en-GB" dirty="0"/>
              <a:t>The victim has to pay a ransom (money) to receive a decryption key</a:t>
            </a:r>
          </a:p>
        </p:txBody>
      </p:sp>
      <p:pic>
        <p:nvPicPr>
          <p:cNvPr id="10" name="Grafik 9" descr="Ein Bild, das Text enthält.&#10;&#10;Automatisch generierte Beschreibung">
            <a:extLst>
              <a:ext uri="{FF2B5EF4-FFF2-40B4-BE49-F238E27FC236}">
                <a16:creationId xmlns:a16="http://schemas.microsoft.com/office/drawing/2014/main" id="{439F7985-3343-4B03-5C54-E30E9E18C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050" y="1820225"/>
            <a:ext cx="5364163" cy="400971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26425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F6EA9B9-93A2-B160-76F4-82C80F7095F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1BD553E-0C24-4A18-B3A9-02A7FF667676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997010F-BF8B-ABB5-5F35-10A9604828C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/>
              <a:t>SecureRole</a:t>
            </a:r>
          </a:p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D9144B-F61F-E172-1026-DD1093E2F90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12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9FC39AF-93EC-6FB1-08A4-BC46EA73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Locker Ransomware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7D886A8-BAB7-D7AE-2B8B-BA108EE18167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GB" dirty="0"/>
              <a:t>This ransomware locks down a computer. No functionality remains during this time</a:t>
            </a:r>
          </a:p>
          <a:p>
            <a:r>
              <a:rPr lang="en-GB" dirty="0"/>
              <a:t>The victim has to pay a ransom to unlock the system.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CB92C80-00C2-DA05-6DF0-CD58C4426E3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Malware – General – Types – Crypto Ransomware</a:t>
            </a:r>
          </a:p>
        </p:txBody>
      </p:sp>
      <p:pic>
        <p:nvPicPr>
          <p:cNvPr id="12" name="Grafik 11" descr="Ein Bild, das Text enthält.&#10;&#10;Automatisch generierte Beschreibung">
            <a:extLst>
              <a:ext uri="{FF2B5EF4-FFF2-40B4-BE49-F238E27FC236}">
                <a16:creationId xmlns:a16="http://schemas.microsoft.com/office/drawing/2014/main" id="{BA9C5DAC-7CB3-E4D9-ACBE-CED375318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8345" y="2563238"/>
            <a:ext cx="5772237" cy="376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632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F6EA9B9-93A2-B160-76F4-82C80F70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94464" y="6453187"/>
            <a:ext cx="3376650" cy="1793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1BD553E-0C24-4A18-B3A9-02A7FF667676}" type="datetime4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997010F-BF8B-ABB5-5F35-10A960482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6450" y="6435389"/>
            <a:ext cx="5364163" cy="3326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CH"/>
              <a:t>SecureRole</a:t>
            </a:r>
          </a:p>
          <a:p>
            <a:pPr>
              <a:spcAft>
                <a:spcPts val="600"/>
              </a:spcAft>
            </a:pPr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D9144B-F61F-E172-1026-DD1093E2F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8996" y="6453187"/>
            <a:ext cx="537454" cy="1793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13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9FC39AF-93EC-6FB1-08A4-BC46EA73F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</p:spPr>
        <p:txBody>
          <a:bodyPr anchor="ctr">
            <a:normAutofit/>
          </a:bodyPr>
          <a:lstStyle/>
          <a:p>
            <a:r>
              <a:rPr lang="en-GB"/>
              <a:t>Scareware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CB92C80-00C2-DA05-6DF0-CD58C4426E3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06449" y="334039"/>
            <a:ext cx="11053764" cy="286673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/>
              <a:t>Malware – General – Types – Crypto Ransomware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7D886A8-BAB7-D7AE-2B8B-BA108EE18167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06450" y="1449388"/>
            <a:ext cx="5364163" cy="4751387"/>
          </a:xfrm>
        </p:spPr>
        <p:txBody>
          <a:bodyPr>
            <a:normAutofit/>
          </a:bodyPr>
          <a:lstStyle/>
          <a:p>
            <a:r>
              <a:rPr lang="en-GB" dirty="0"/>
              <a:t>Why don't we scare a victim into paying?</a:t>
            </a:r>
          </a:p>
          <a:p>
            <a:r>
              <a:rPr lang="en-GB" dirty="0"/>
              <a:t>This is one of the simplest type of ransomware</a:t>
            </a:r>
          </a:p>
          <a:p>
            <a:r>
              <a:rPr lang="en-GB" dirty="0"/>
              <a:t>They only provide some information about a fake claim</a:t>
            </a:r>
          </a:p>
          <a:p>
            <a:r>
              <a:rPr lang="en-GB" dirty="0"/>
              <a:t>The usually do it by mimicking an organisation of power, such as:</a:t>
            </a:r>
          </a:p>
          <a:p>
            <a:pPr lvl="1"/>
            <a:r>
              <a:rPr lang="en-GB" dirty="0"/>
              <a:t>Government agencies</a:t>
            </a:r>
          </a:p>
          <a:p>
            <a:pPr lvl="1"/>
            <a:r>
              <a:rPr lang="en-GB" dirty="0"/>
              <a:t>Law enforcement</a:t>
            </a:r>
          </a:p>
          <a:p>
            <a:pPr lvl="1"/>
            <a:r>
              <a:rPr lang="en-GB" dirty="0"/>
              <a:t>Etc…</a:t>
            </a:r>
          </a:p>
          <a:p>
            <a:endParaRPr lang="en-GB" dirty="0"/>
          </a:p>
        </p:txBody>
      </p:sp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F091E149-FAE7-C272-8006-13DA14E6A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050" y="2276179"/>
            <a:ext cx="5364163" cy="30978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58868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7888769F-884C-517F-EC8D-5337CF399A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88" r="8202" b="3"/>
          <a:stretch/>
        </p:blipFill>
        <p:spPr>
          <a:xfrm>
            <a:off x="7431782" y="333375"/>
            <a:ext cx="4428432" cy="5867400"/>
          </a:xfrm>
          <a:prstGeom prst="rect">
            <a:avLst/>
          </a:prstGeom>
          <a:noFill/>
        </p:spPr>
      </p:pic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F6EA9B9-93A2-B160-76F4-82C80F70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94464" y="6453187"/>
            <a:ext cx="3376650" cy="1793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1BD553E-0C24-4A18-B3A9-02A7FF667676}" type="datetime4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997010F-BF8B-ABB5-5F35-10A960482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6450" y="6435389"/>
            <a:ext cx="5364163" cy="3326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CH"/>
              <a:t>SecureRole</a:t>
            </a:r>
          </a:p>
          <a:p>
            <a:pPr>
              <a:spcAft>
                <a:spcPts val="600"/>
              </a:spcAft>
            </a:pPr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D9144B-F61F-E172-1026-DD1093E2F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8996" y="6453187"/>
            <a:ext cx="537454" cy="1793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14</a:t>
            </a:fld>
            <a:endParaRPr lang="de-CH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7D886A8-BAB7-D7AE-2B8B-BA108EE18167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06450" y="1449388"/>
            <a:ext cx="6337300" cy="4751387"/>
          </a:xfrm>
        </p:spPr>
        <p:txBody>
          <a:bodyPr>
            <a:normAutofit/>
          </a:bodyPr>
          <a:lstStyle/>
          <a:p>
            <a:r>
              <a:rPr lang="en-GB" dirty="0"/>
              <a:t>Attackers are providing ransomware as a service, comparable to software as a service</a:t>
            </a:r>
          </a:p>
          <a:p>
            <a:r>
              <a:rPr lang="en-GB" dirty="0"/>
              <a:t>There are professional groups that have the capability to provide ransomware as a service</a:t>
            </a:r>
          </a:p>
          <a:p>
            <a:r>
              <a:rPr lang="en-GB" dirty="0"/>
              <a:t>This is usually an all-in-one package that includes everything necessary for the operation of the ransomware</a:t>
            </a:r>
          </a:p>
          <a:p>
            <a:r>
              <a:rPr lang="en-GB" dirty="0"/>
              <a:t>There are also subscriptions-based models (monthly subscription, Affiliate Programs, Profit Sharing) or One-Time Payments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CB92C80-00C2-DA05-6DF0-CD58C4426E3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06449" y="334039"/>
            <a:ext cx="6337301" cy="286673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/>
              <a:t>Malware – General – Types – Crypto Ransomware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9FC39AF-93EC-6FB1-08A4-BC46EA73F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451" y="692150"/>
            <a:ext cx="6337300" cy="684213"/>
          </a:xfrm>
        </p:spPr>
        <p:txBody>
          <a:bodyPr anchor="ctr">
            <a:normAutofit/>
          </a:bodyPr>
          <a:lstStyle/>
          <a:p>
            <a:r>
              <a:rPr lang="en-GB"/>
              <a:t>Ransomware as a Service RaaS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A6F6149-6A7A-11B0-D796-1836EE95C7D3}"/>
              </a:ext>
            </a:extLst>
          </p:cNvPr>
          <p:cNvSpPr txBox="1"/>
          <p:nvPr/>
        </p:nvSpPr>
        <p:spPr>
          <a:xfrm>
            <a:off x="7692624" y="6170909"/>
            <a:ext cx="390674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/>
              <a:t>https://www.varonis.com/blog/ransomware-as-a-service</a:t>
            </a:r>
          </a:p>
        </p:txBody>
      </p:sp>
    </p:spTree>
    <p:extLst>
      <p:ext uri="{BB962C8B-B14F-4D97-AF65-F5344CB8AC3E}">
        <p14:creationId xmlns:p14="http://schemas.microsoft.com/office/powerpoint/2010/main" val="2831578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F6EA9B9-93A2-B160-76F4-82C80F7095F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1BD553E-0C24-4A18-B3A9-02A7FF667676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997010F-BF8B-ABB5-5F35-10A9604828C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/>
              <a:t>SecureRole</a:t>
            </a:r>
          </a:p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D9144B-F61F-E172-1026-DD1093E2F90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15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9FC39AF-93EC-6FB1-08A4-BC46EA73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Doxware</a:t>
            </a:r>
            <a:r>
              <a:rPr lang="en-GB"/>
              <a:t>/</a:t>
            </a:r>
            <a:r>
              <a:rPr lang="en-GB" err="1"/>
              <a:t>Leakware</a:t>
            </a:r>
            <a:endParaRPr lang="en-GB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7D886A8-BAB7-D7AE-2B8B-BA108EE1816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806450" y="1429906"/>
            <a:ext cx="11053763" cy="4751387"/>
          </a:xfrm>
        </p:spPr>
        <p:txBody>
          <a:bodyPr/>
          <a:lstStyle/>
          <a:p>
            <a:r>
              <a:rPr lang="en-GB" dirty="0"/>
              <a:t>Basically the idea is to blackmail the victim by publishing the information on a infected computer.</a:t>
            </a:r>
          </a:p>
          <a:p>
            <a:r>
              <a:rPr lang="en-GB" dirty="0"/>
              <a:t>The </a:t>
            </a:r>
            <a:r>
              <a:rPr lang="en-GB" dirty="0" err="1"/>
              <a:t>doxware</a:t>
            </a:r>
            <a:r>
              <a:rPr lang="en-GB" dirty="0"/>
              <a:t> therefore uploads the important files upfront and then visually displays the message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CB92C80-00C2-DA05-6DF0-CD58C4426E3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Malware – General – Types – Crypto Ransomware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81548A9-29D5-5BB2-E84C-DC613C495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8168" y="2632967"/>
            <a:ext cx="6472592" cy="3640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689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1DA554F-9497-D256-E640-341A1293AD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94464" y="6453187"/>
            <a:ext cx="3376650" cy="1793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1BD553E-0C24-4A18-B3A9-02A7FF667676}" type="datetime4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2614D68-864B-3EB6-CB61-0386AD1F7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6450" y="6435389"/>
            <a:ext cx="5364163" cy="3326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CH"/>
              <a:t>SecureRole</a:t>
            </a:r>
          </a:p>
          <a:p>
            <a:pPr>
              <a:spcAft>
                <a:spcPts val="600"/>
              </a:spcAft>
            </a:pPr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02A7AF8-CF82-33AE-526D-D1FC7FB37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8996" y="6453187"/>
            <a:ext cx="537454" cy="1793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16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8D5ECC3-2552-2712-4088-303277F90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</p:spPr>
        <p:txBody>
          <a:bodyPr anchor="ctr">
            <a:normAutofit/>
          </a:bodyPr>
          <a:lstStyle/>
          <a:p>
            <a:r>
              <a:rPr lang="en-GB" dirty="0"/>
              <a:t>What’s WannaCry?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10621EC2-0903-9AB4-C9E9-348C8BB991F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06449" y="332452"/>
            <a:ext cx="11053764" cy="286673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/>
              <a:t>Malware – General – WannaCry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30E7078-E7AF-26B7-BF73-C60756C6451D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06450" y="1449388"/>
            <a:ext cx="5364163" cy="4751387"/>
          </a:xfrm>
        </p:spPr>
        <p:txBody>
          <a:bodyPr>
            <a:normAutofit/>
          </a:bodyPr>
          <a:lstStyle/>
          <a:p>
            <a:r>
              <a:rPr lang="en-GB" dirty="0"/>
              <a:t>WannaCry is a crypto ransomware.</a:t>
            </a:r>
          </a:p>
          <a:p>
            <a:r>
              <a:rPr lang="en-GB" dirty="0"/>
              <a:t>It encrypts all important files and blackmails the victim into paying a ransom</a:t>
            </a:r>
          </a:p>
          <a:p>
            <a:r>
              <a:rPr lang="en-GB" dirty="0"/>
              <a:t>The first occurrence was probably in Asia on the 12th of May 2017</a:t>
            </a:r>
          </a:p>
          <a:p>
            <a:r>
              <a:rPr lang="en-GB" dirty="0"/>
              <a:t>In the first 24 hours of being active it infected 230’000 devices in 150 countries</a:t>
            </a:r>
          </a:p>
          <a:p>
            <a:endParaRPr lang="en-GB" dirty="0"/>
          </a:p>
        </p:txBody>
      </p:sp>
      <p:pic>
        <p:nvPicPr>
          <p:cNvPr id="10" name="Grafik 9" descr="https://de.m.wikipedia.org/wiki/Datei:Countries_initially_affected_in_WannaCry_ransomware_attack.svg">
            <a:extLst>
              <a:ext uri="{FF2B5EF4-FFF2-40B4-BE49-F238E27FC236}">
                <a16:creationId xmlns:a16="http://schemas.microsoft.com/office/drawing/2014/main" id="{1DCDEAC4-F92A-6F81-E2D0-501CBAB8CDF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050" y="2450514"/>
            <a:ext cx="5364163" cy="2749134"/>
          </a:xfrm>
          <a:prstGeom prst="rect">
            <a:avLst/>
          </a:prstGeom>
          <a:noFill/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D5CBBF6B-F15A-5D5E-22C6-58AD8AFB1EA4}"/>
              </a:ext>
            </a:extLst>
          </p:cNvPr>
          <p:cNvSpPr txBox="1"/>
          <p:nvPr/>
        </p:nvSpPr>
        <p:spPr>
          <a:xfrm>
            <a:off x="5768502" y="5208455"/>
            <a:ext cx="6501353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/>
              <a:t>https://de.m.wikipedia.org/wiki/Datei:Countries_initially_affected_in_WannaCry_ransomware_attack.svg</a:t>
            </a:r>
          </a:p>
        </p:txBody>
      </p:sp>
    </p:spTree>
    <p:extLst>
      <p:ext uri="{BB962C8B-B14F-4D97-AF65-F5344CB8AC3E}">
        <p14:creationId xmlns:p14="http://schemas.microsoft.com/office/powerpoint/2010/main" val="3862287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882B0B1-78E4-100E-4B7D-26A5188F1BA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FA14311-3142-4E9D-98FA-60F6B3513B33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807E5E8-0087-203E-3025-CF77EB7ACC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/>
              <a:t>SecureRole</a:t>
            </a:r>
          </a:p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657AC8D-90D9-37D4-FB9C-C77AE032A5E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17</a:t>
            </a:fld>
            <a:endParaRPr lang="de-CH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476D7C1E-EEDD-A59F-72CA-7E7B1AA4B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Technical aspects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183A0A0-BE10-CD14-E33E-11EC431E23C0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de-CH" dirty="0"/>
              <a:t>CVE-2017-0144</a:t>
            </a:r>
            <a:r>
              <a:rPr lang="en-GB" dirty="0"/>
              <a:t> / </a:t>
            </a:r>
            <a:r>
              <a:rPr lang="en-GB" dirty="0" err="1"/>
              <a:t>EthernalBlue</a:t>
            </a:r>
            <a:endParaRPr lang="en-GB" dirty="0"/>
          </a:p>
          <a:p>
            <a:pPr lvl="1"/>
            <a:r>
              <a:rPr lang="en-GB" dirty="0"/>
              <a:t>Uses a vulnerability of the SMB protocol to make a RCE (Remote code execution)</a:t>
            </a:r>
          </a:p>
          <a:p>
            <a:pPr lvl="2"/>
            <a:r>
              <a:rPr lang="en-GB" dirty="0"/>
              <a:t>SMB is a protocol to transfer files or simplifies the access to printers</a:t>
            </a:r>
          </a:p>
          <a:p>
            <a:pPr lvl="1"/>
            <a:r>
              <a:rPr lang="en-GB" dirty="0"/>
              <a:t>Was part of the arsenal of the T.A.O. Group (NSA)</a:t>
            </a:r>
          </a:p>
          <a:p>
            <a:pPr lvl="1"/>
            <a:r>
              <a:rPr lang="en-GB" dirty="0"/>
              <a:t>Leaked by the Shadow Brokers</a:t>
            </a:r>
          </a:p>
          <a:p>
            <a:r>
              <a:rPr lang="en-GB" dirty="0"/>
              <a:t> CVE-2017-0143 / Double Pulsar</a:t>
            </a:r>
          </a:p>
          <a:p>
            <a:pPr lvl="1"/>
            <a:r>
              <a:rPr lang="en-GB" dirty="0"/>
              <a:t>Is a implant/backdoor for execution of commands</a:t>
            </a:r>
          </a:p>
          <a:p>
            <a:pPr lvl="1"/>
            <a:r>
              <a:rPr lang="en-GB" dirty="0"/>
              <a:t>Was part of the arsenal of the T.A.O. Group (NSA)</a:t>
            </a:r>
          </a:p>
          <a:p>
            <a:pPr lvl="1"/>
            <a:r>
              <a:rPr lang="en-GB" dirty="0"/>
              <a:t>Also leaked by the Shadow Brokers</a:t>
            </a:r>
          </a:p>
          <a:p>
            <a:pPr lvl="1"/>
            <a:r>
              <a:rPr lang="en-GB" dirty="0"/>
              <a:t>Used with </a:t>
            </a:r>
            <a:r>
              <a:rPr lang="en-GB" dirty="0" err="1"/>
              <a:t>EthernalBlue</a:t>
            </a:r>
            <a:endParaRPr lang="en-GB" dirty="0"/>
          </a:p>
          <a:p>
            <a:pPr lvl="1"/>
            <a:endParaRPr lang="en-GB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FF696F9B-3BA1-D032-0519-AE68E7AFA2F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Malware – General – WannaCry</a:t>
            </a:r>
          </a:p>
        </p:txBody>
      </p:sp>
    </p:spTree>
    <p:extLst>
      <p:ext uri="{BB962C8B-B14F-4D97-AF65-F5344CB8AC3E}">
        <p14:creationId xmlns:p14="http://schemas.microsoft.com/office/powerpoint/2010/main" val="318852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36F2EE0-49E5-A5E7-9C37-5204D56563A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1BD553E-0C24-4A18-B3A9-02A7FF667676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FB07DC3-5834-D8F8-6C8E-6C9BFC680D7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/>
              <a:t>SecureRole</a:t>
            </a:r>
          </a:p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8259C41-FA42-A2D1-0AB5-339780DAD04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18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112E9C0-ED1A-6985-8DD7-F0B398124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was it stopped?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7C59574-6016-1C06-D485-6F8B36CF598E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GB" dirty="0"/>
              <a:t>Some people were doing malware analysis</a:t>
            </a:r>
          </a:p>
          <a:p>
            <a:pPr lvl="1"/>
            <a:r>
              <a:rPr lang="en-GB" dirty="0"/>
              <a:t>Reverse Engineering, Analysis of Headers, Analysis of Binary, …</a:t>
            </a:r>
          </a:p>
          <a:p>
            <a:r>
              <a:rPr lang="en-GB" dirty="0"/>
              <a:t>One of them was Marcus Hutchins</a:t>
            </a:r>
          </a:p>
          <a:p>
            <a:pPr lvl="1"/>
            <a:r>
              <a:rPr lang="en-GB" dirty="0"/>
              <a:t>He discovered a </a:t>
            </a:r>
            <a:r>
              <a:rPr lang="en-GB" dirty="0" err="1"/>
              <a:t>killswitch</a:t>
            </a:r>
            <a:r>
              <a:rPr lang="en-GB" dirty="0"/>
              <a:t> in the Malware</a:t>
            </a:r>
          </a:p>
          <a:p>
            <a:r>
              <a:rPr lang="en-GB" dirty="0"/>
              <a:t>The </a:t>
            </a:r>
            <a:r>
              <a:rPr lang="en-GB" dirty="0" err="1"/>
              <a:t>killswitch</a:t>
            </a:r>
            <a:endParaRPr lang="en-GB" dirty="0"/>
          </a:p>
          <a:p>
            <a:pPr lvl="1"/>
            <a:r>
              <a:rPr lang="en-GB" dirty="0"/>
              <a:t>A </a:t>
            </a:r>
            <a:r>
              <a:rPr lang="en-GB" dirty="0" err="1"/>
              <a:t>killswitch</a:t>
            </a:r>
            <a:r>
              <a:rPr lang="en-GB" dirty="0"/>
              <a:t> is something like a emergency stop. In the case of WannaCry, it disabled the spreading mechanism</a:t>
            </a:r>
          </a:p>
          <a:p>
            <a:pPr lvl="1"/>
            <a:r>
              <a:rPr lang="en-GB" dirty="0"/>
              <a:t>It was simply a query to a domain (</a:t>
            </a:r>
            <a:r>
              <a:rPr lang="de-CH" dirty="0"/>
              <a:t>www.ifferfsodp9ifjaposdfjhgosurijfaewrwergwea[.]test</a:t>
            </a:r>
            <a:r>
              <a:rPr lang="en-GB" dirty="0"/>
              <a:t>)</a:t>
            </a:r>
          </a:p>
          <a:p>
            <a:pPr lvl="1"/>
            <a:r>
              <a:rPr lang="en-GB" dirty="0" err="1"/>
              <a:t>Sinkholing</a:t>
            </a:r>
            <a:r>
              <a:rPr lang="en-GB" dirty="0"/>
              <a:t> this domain caused the global spread to stop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88937FE-DD40-8F3B-16C6-8FA0F742F09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Malware – General – WannaCry</a:t>
            </a:r>
          </a:p>
        </p:txBody>
      </p:sp>
    </p:spTree>
    <p:extLst>
      <p:ext uri="{BB962C8B-B14F-4D97-AF65-F5344CB8AC3E}">
        <p14:creationId xmlns:p14="http://schemas.microsoft.com/office/powerpoint/2010/main" val="4120511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E1F544-3D3E-3BD5-8A5B-E0D44AB2203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200CC0C-C8BC-40BE-AEA3-F08D61384D5A}" type="datetime4">
              <a:rPr lang="de-CH" smtClean="0"/>
              <a:t>4. Mai 2022</a:t>
            </a:fld>
            <a:endParaRPr lang="de-CH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F6732805-5017-D834-B1B9-B05E5A82A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Malware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B7CD9F7A-9522-4052-51CB-8ED00AAB257F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GB"/>
              <a:t>Malware</a:t>
            </a:r>
          </a:p>
          <a:p>
            <a:pPr lvl="1"/>
            <a:r>
              <a:rPr lang="en-GB"/>
              <a:t>Trojan horses</a:t>
            </a:r>
          </a:p>
          <a:p>
            <a:pPr lvl="1"/>
            <a:r>
              <a:rPr lang="en-GB"/>
              <a:t>Rootkits</a:t>
            </a:r>
          </a:p>
          <a:p>
            <a:pPr lvl="1"/>
            <a:r>
              <a:rPr lang="en-GB"/>
              <a:t>Backdoors</a:t>
            </a:r>
          </a:p>
          <a:p>
            <a:pPr lvl="1"/>
            <a:r>
              <a:rPr lang="en-GB"/>
              <a:t>Infectious malware</a:t>
            </a:r>
          </a:p>
          <a:p>
            <a:pPr lvl="1"/>
            <a:r>
              <a:rPr lang="en-GB"/>
              <a:t>Grayware</a:t>
            </a:r>
          </a:p>
          <a:p>
            <a:pPr lvl="1"/>
            <a:r>
              <a:rPr lang="en-GB"/>
              <a:t>Ransomware</a:t>
            </a:r>
          </a:p>
          <a:p>
            <a:pPr lvl="2"/>
            <a:r>
              <a:rPr lang="en-GB"/>
              <a:t>Crypto-Ransomware</a:t>
            </a:r>
          </a:p>
          <a:p>
            <a:pPr lvl="2"/>
            <a:r>
              <a:rPr lang="en-GB"/>
              <a:t>Locker-Ransomware</a:t>
            </a:r>
          </a:p>
          <a:p>
            <a:pPr lvl="2"/>
            <a:r>
              <a:rPr lang="en-GB"/>
              <a:t>Scareware</a:t>
            </a:r>
          </a:p>
          <a:p>
            <a:pPr lvl="2"/>
            <a:r>
              <a:rPr lang="en-GB"/>
              <a:t>Ransomware as a Service (RaaS)</a:t>
            </a:r>
          </a:p>
          <a:p>
            <a:pPr lvl="2"/>
            <a:r>
              <a:rPr lang="en-GB" err="1"/>
              <a:t>Doxware</a:t>
            </a:r>
            <a:r>
              <a:rPr lang="en-GB"/>
              <a:t>/</a:t>
            </a:r>
            <a:r>
              <a:rPr lang="en-GB" err="1"/>
              <a:t>Leakware</a:t>
            </a:r>
            <a:endParaRPr lang="en-GB"/>
          </a:p>
          <a:p>
            <a:pPr lvl="2"/>
            <a:endParaRPr lang="en-GB"/>
          </a:p>
          <a:p>
            <a:pPr lvl="2"/>
            <a:endParaRPr lang="en-GB"/>
          </a:p>
          <a:p>
            <a:pPr lvl="1"/>
            <a:endParaRPr lang="en-GB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D8EA2631-520B-7FB4-D883-6F740F29304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Overview</a:t>
            </a:r>
          </a:p>
        </p:txBody>
      </p:sp>
      <p:sp>
        <p:nvSpPr>
          <p:cNvPr id="11" name="Foliennummernplatzhalter 3">
            <a:extLst>
              <a:ext uri="{FF2B5EF4-FFF2-40B4-BE49-F238E27FC236}">
                <a16:creationId xmlns:a16="http://schemas.microsoft.com/office/drawing/2014/main" id="{A68B94A6-801D-6398-372B-1257DC89432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68996" y="6453187"/>
            <a:ext cx="537454" cy="179387"/>
          </a:xfrm>
        </p:spPr>
        <p:txBody>
          <a:bodyPr/>
          <a:lstStyle/>
          <a:p>
            <a:fld id="{4EAC321B-7500-4259-A00F-915439A35E15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8121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fik 27" descr="Ein Bild, das Text, Fernsehen, Monitor, Bildschirm enthält.&#10;&#10;Automatisch generierte Beschreibung">
            <a:extLst>
              <a:ext uri="{FF2B5EF4-FFF2-40B4-BE49-F238E27FC236}">
                <a16:creationId xmlns:a16="http://schemas.microsoft.com/office/drawing/2014/main" id="{C3105B30-AE12-4135-E7D6-4DD9998F9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949" y="4754006"/>
            <a:ext cx="1669720" cy="1669720"/>
          </a:xfrm>
          <a:prstGeom prst="rect">
            <a:avLst/>
          </a:prstGeom>
        </p:spPr>
      </p:pic>
      <p:pic>
        <p:nvPicPr>
          <p:cNvPr id="27" name="Grafik 26" descr="Ein Bild, das Text, Fernsehen, Monitor, Bildschirm enthält.&#10;&#10;Automatisch generierte Beschreibung">
            <a:extLst>
              <a:ext uri="{FF2B5EF4-FFF2-40B4-BE49-F238E27FC236}">
                <a16:creationId xmlns:a16="http://schemas.microsoft.com/office/drawing/2014/main" id="{12430C28-87E7-DC51-0285-572C494DE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358" y="387939"/>
            <a:ext cx="1669720" cy="1669720"/>
          </a:xfrm>
          <a:prstGeom prst="rect">
            <a:avLst/>
          </a:prstGeom>
        </p:spPr>
      </p:pic>
      <p:pic>
        <p:nvPicPr>
          <p:cNvPr id="26" name="Grafik 25" descr="Ein Bild, das Text, Fernsehen, Monitor, Bildschirm enthält.&#10;&#10;Automatisch generierte Beschreibung">
            <a:extLst>
              <a:ext uri="{FF2B5EF4-FFF2-40B4-BE49-F238E27FC236}">
                <a16:creationId xmlns:a16="http://schemas.microsoft.com/office/drawing/2014/main" id="{F4630E4E-69CE-F184-37F0-13E1211CC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680" y="3341803"/>
            <a:ext cx="1669720" cy="1669720"/>
          </a:xfrm>
          <a:prstGeom prst="rect">
            <a:avLst/>
          </a:prstGeom>
        </p:spPr>
      </p:pic>
      <p:pic>
        <p:nvPicPr>
          <p:cNvPr id="18" name="Grafik 17" descr="Ein Bild, das Text, Anzeige, Elektronik enthält.&#10;&#10;Automatisch generierte Beschreibung">
            <a:extLst>
              <a:ext uri="{FF2B5EF4-FFF2-40B4-BE49-F238E27FC236}">
                <a16:creationId xmlns:a16="http://schemas.microsoft.com/office/drawing/2014/main" id="{4659E350-CA7B-2A49-DFC8-83CCC5CF2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2023" y="553790"/>
            <a:ext cx="1391108" cy="1391108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66D63AE-2A2F-A587-6924-8F0A22F0F3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7101" y="770722"/>
            <a:ext cx="1553627" cy="1553627"/>
          </a:xfrm>
          <a:prstGeom prst="rect">
            <a:avLst/>
          </a:prstGeom>
        </p:spPr>
      </p:pic>
      <p:pic>
        <p:nvPicPr>
          <p:cNvPr id="19" name="Grafik 18" descr="Ein Bild, das Text, Anzeige, Elektronik enthält.&#10;&#10;Automatisch generierte Beschreibung">
            <a:extLst>
              <a:ext uri="{FF2B5EF4-FFF2-40B4-BE49-F238E27FC236}">
                <a16:creationId xmlns:a16="http://schemas.microsoft.com/office/drawing/2014/main" id="{436BDB23-D5A8-ACC8-0F62-75AF4C76B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7101" y="4952407"/>
            <a:ext cx="1391108" cy="1391108"/>
          </a:xfrm>
          <a:prstGeom prst="rect">
            <a:avLst/>
          </a:prstGeom>
        </p:spPr>
      </p:pic>
      <p:pic>
        <p:nvPicPr>
          <p:cNvPr id="21" name="Grafik 20" descr="Ein Bild, das Text, Anzeige, Elektronik enthält.&#10;&#10;Automatisch generierte Beschreibung">
            <a:extLst>
              <a:ext uri="{FF2B5EF4-FFF2-40B4-BE49-F238E27FC236}">
                <a16:creationId xmlns:a16="http://schemas.microsoft.com/office/drawing/2014/main" id="{B305AF34-4BE9-F9D3-7BBC-EC8B12078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4651" y="1986174"/>
            <a:ext cx="1391108" cy="1391108"/>
          </a:xfrm>
          <a:prstGeom prst="rect">
            <a:avLst/>
          </a:prstGeom>
        </p:spPr>
      </p:pic>
      <p:pic>
        <p:nvPicPr>
          <p:cNvPr id="22" name="Grafik 21" descr="Ein Bild, das Text, Anzeige, Elektronik enthält.&#10;&#10;Automatisch generierte Beschreibung">
            <a:extLst>
              <a:ext uri="{FF2B5EF4-FFF2-40B4-BE49-F238E27FC236}">
                <a16:creationId xmlns:a16="http://schemas.microsoft.com/office/drawing/2014/main" id="{CBC76323-B1CD-9F57-5BB6-2B62C550F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292" y="1986174"/>
            <a:ext cx="1391108" cy="1391108"/>
          </a:xfrm>
          <a:prstGeom prst="rect">
            <a:avLst/>
          </a:prstGeom>
        </p:spPr>
      </p:pic>
      <p:pic>
        <p:nvPicPr>
          <p:cNvPr id="24" name="Grafik 23" descr="Ein Bild, das Text, Anzeige, Elektronik enthält.&#10;&#10;Automatisch generierte Beschreibung">
            <a:extLst>
              <a:ext uri="{FF2B5EF4-FFF2-40B4-BE49-F238E27FC236}">
                <a16:creationId xmlns:a16="http://schemas.microsoft.com/office/drawing/2014/main" id="{B9D49A8F-2121-F004-C1F2-35E9D3CE0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3725" y="3481109"/>
            <a:ext cx="1391108" cy="1391108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AA42F9F-5219-B0C9-B697-0467BE47DE6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200CC0C-C8BC-40BE-AEA3-F08D61384D5A}" type="datetime4">
              <a:rPr lang="de-CH" smtClean="0"/>
              <a:t>4. Mai 2022</a:t>
            </a:fld>
            <a:endParaRPr lang="de-CH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B86B1602-630F-A7B1-E1BE-172C8EDA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What is Malware?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B0D71BBA-0638-777F-E378-18F43A33820A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806451" y="1449388"/>
            <a:ext cx="7257598" cy="4751387"/>
          </a:xfrm>
        </p:spPr>
        <p:txBody>
          <a:bodyPr/>
          <a:lstStyle/>
          <a:p>
            <a:r>
              <a:rPr lang="en-GB"/>
              <a:t>What’s the about the word “malware”?</a:t>
            </a:r>
          </a:p>
          <a:p>
            <a:pPr lvl="1"/>
            <a:r>
              <a:rPr lang="en-GB"/>
              <a:t>Malware is a combination of “malicious” and “software”</a:t>
            </a:r>
          </a:p>
          <a:p>
            <a:r>
              <a:rPr lang="en-GB"/>
              <a:t>What’s does malware do?</a:t>
            </a:r>
          </a:p>
          <a:p>
            <a:pPr lvl="1"/>
            <a:r>
              <a:rPr lang="en-GB"/>
              <a:t>It has the intention to steal, damage systems, spy or blackmail you</a:t>
            </a:r>
          </a:p>
          <a:p>
            <a:r>
              <a:rPr lang="en-GB"/>
              <a:t>Where to find it?</a:t>
            </a:r>
          </a:p>
          <a:p>
            <a:pPr lvl="1"/>
            <a:r>
              <a:rPr lang="en-GB"/>
              <a:t>Every device could be infected with malware, even your fridge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B3CC26DF-449D-C56B-AEF2-1B42013559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06449" y="314788"/>
            <a:ext cx="11053764" cy="286673"/>
          </a:xfrm>
        </p:spPr>
        <p:txBody>
          <a:bodyPr>
            <a:normAutofit lnSpcReduction="10000"/>
          </a:bodyPr>
          <a:lstStyle/>
          <a:p>
            <a:r>
              <a:rPr lang="en-GB"/>
              <a:t>Malware – General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8BA5A75-B796-21BF-4219-B14C767D5F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940645">
            <a:off x="9733565" y="4347816"/>
            <a:ext cx="1553627" cy="1553627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CDE6025-D89A-E1CD-1AF3-0382CD4DC3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211122">
            <a:off x="10424343" y="1644276"/>
            <a:ext cx="1553627" cy="1553627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4AE015B9-1ABD-6A55-324E-82A524603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026503">
            <a:off x="8695511" y="2578090"/>
            <a:ext cx="1553627" cy="1553627"/>
          </a:xfrm>
          <a:prstGeom prst="rect">
            <a:avLst/>
          </a:prstGeom>
        </p:spPr>
      </p:pic>
      <p:sp>
        <p:nvSpPr>
          <p:cNvPr id="20" name="Foliennummernplatzhalter 3">
            <a:extLst>
              <a:ext uri="{FF2B5EF4-FFF2-40B4-BE49-F238E27FC236}">
                <a16:creationId xmlns:a16="http://schemas.microsoft.com/office/drawing/2014/main" id="{335C67D8-5147-11B3-9548-2EE615D68DA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68996" y="6453187"/>
            <a:ext cx="537454" cy="179387"/>
          </a:xfrm>
        </p:spPr>
        <p:txBody>
          <a:bodyPr/>
          <a:lstStyle/>
          <a:p>
            <a:fld id="{4EAC321B-7500-4259-A00F-915439A35E15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4156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40A91E3-8201-0775-F039-4505541288D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200CC0C-C8BC-40BE-AEA3-F08D61384D5A}" type="datetime4">
              <a:rPr lang="de-CH" smtClean="0"/>
              <a:t>4. Mai 2022</a:t>
            </a:fld>
            <a:endParaRPr lang="de-CH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83476C9D-BDC3-3851-16F3-69B5D423B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Characteristics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CAFAB275-7A3D-98C0-CFEC-81363C374B97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GB"/>
              <a:t>In the following Slides this categories are shown</a:t>
            </a:r>
          </a:p>
          <a:p>
            <a:pPr lvl="1"/>
            <a:r>
              <a:rPr lang="en-GB"/>
              <a:t>Trojan horses</a:t>
            </a:r>
          </a:p>
          <a:p>
            <a:pPr lvl="1"/>
            <a:r>
              <a:rPr lang="en-GB"/>
              <a:t>Rootkits</a:t>
            </a:r>
          </a:p>
          <a:p>
            <a:pPr lvl="1"/>
            <a:r>
              <a:rPr lang="en-GB"/>
              <a:t>Backdoors</a:t>
            </a:r>
          </a:p>
          <a:p>
            <a:pPr lvl="1"/>
            <a:r>
              <a:rPr lang="en-GB"/>
              <a:t>Infectious malware</a:t>
            </a:r>
          </a:p>
          <a:p>
            <a:pPr lvl="1"/>
            <a:r>
              <a:rPr lang="en-GB"/>
              <a:t>Ransomware</a:t>
            </a:r>
          </a:p>
          <a:p>
            <a:pPr lvl="1"/>
            <a:r>
              <a:rPr lang="en-GB"/>
              <a:t>Grayware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30E1E4A2-784E-FFDB-1B3E-E93614502D8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Malware – General</a:t>
            </a:r>
          </a:p>
        </p:txBody>
      </p:sp>
      <p:sp>
        <p:nvSpPr>
          <p:cNvPr id="6" name="Foliennummernplatzhalter 3">
            <a:extLst>
              <a:ext uri="{FF2B5EF4-FFF2-40B4-BE49-F238E27FC236}">
                <a16:creationId xmlns:a16="http://schemas.microsoft.com/office/drawing/2014/main" id="{A100D8DD-4102-F3CD-4097-5E2499EC067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68996" y="6453187"/>
            <a:ext cx="537454" cy="179387"/>
          </a:xfrm>
        </p:spPr>
        <p:txBody>
          <a:bodyPr/>
          <a:lstStyle/>
          <a:p>
            <a:fld id="{4EAC321B-7500-4259-A00F-915439A35E15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44764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E02FB30-5283-6E25-ACD6-BCFC919BCC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94464" y="6453187"/>
            <a:ext cx="3376650" cy="1793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1BD553E-0C24-4A18-B3A9-02A7FF667676}" type="datetime4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B4B79B7-E1B9-1F27-79FC-0ED5CBF03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6450" y="6454845"/>
            <a:ext cx="5364163" cy="33266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CH"/>
              <a:t>SecureRole</a:t>
            </a:r>
          </a:p>
          <a:p>
            <a:pPr>
              <a:spcAft>
                <a:spcPts val="600"/>
              </a:spcAft>
            </a:pPr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483AFD-64CC-2840-BAAA-4067984E7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8996" y="6453187"/>
            <a:ext cx="537454" cy="1793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de-CH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084D7BA-D517-A392-C760-4C666D4CA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450" y="692150"/>
            <a:ext cx="11053763" cy="684213"/>
          </a:xfrm>
        </p:spPr>
        <p:txBody>
          <a:bodyPr anchor="ctr">
            <a:normAutofit/>
          </a:bodyPr>
          <a:lstStyle/>
          <a:p>
            <a:r>
              <a:rPr lang="en-GB"/>
              <a:t>Trojan horses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76FBC17-40C6-3CA2-2F8F-15E05141721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06449" y="334039"/>
            <a:ext cx="11053764" cy="286673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/>
              <a:t>Malware – General - Types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EC98968-0A12-9368-B25B-A7592EDC3309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06450" y="1447801"/>
            <a:ext cx="5364163" cy="4751387"/>
          </a:xfrm>
        </p:spPr>
        <p:txBody>
          <a:bodyPr>
            <a:normAutofit/>
          </a:bodyPr>
          <a:lstStyle/>
          <a:p>
            <a:r>
              <a:rPr lang="en-GB"/>
              <a:t>From the history horse of Troy</a:t>
            </a:r>
          </a:p>
          <a:p>
            <a:r>
              <a:rPr lang="en-GB"/>
              <a:t>Program usually pose as utilities such as antivirus software or tools</a:t>
            </a:r>
          </a:p>
          <a:p>
            <a:r>
              <a:rPr lang="en-GB"/>
              <a:t>Usually has more capabilities such as</a:t>
            </a:r>
          </a:p>
          <a:p>
            <a:pPr lvl="1"/>
            <a:r>
              <a:rPr lang="en-GB" sz="2000"/>
              <a:t>Keylogger</a:t>
            </a:r>
          </a:p>
          <a:p>
            <a:pPr lvl="1"/>
            <a:r>
              <a:rPr lang="en-GB" sz="2000"/>
              <a:t>Backdoors</a:t>
            </a:r>
          </a:p>
          <a:p>
            <a:pPr lvl="1"/>
            <a:r>
              <a:rPr lang="en-GB" sz="2000" err="1"/>
              <a:t>Cryptominers</a:t>
            </a:r>
            <a:endParaRPr lang="en-GB" sz="2000"/>
          </a:p>
          <a:p>
            <a:pPr lvl="1"/>
            <a:endParaRPr lang="en-GB" sz="2000"/>
          </a:p>
        </p:txBody>
      </p:sp>
      <p:pic>
        <p:nvPicPr>
          <p:cNvPr id="12" name="Grafik 11" descr="Ein Bild, das Himmel, draußen, Tag enthält.&#10;&#10;Automatisch generierte Beschreibung">
            <a:extLst>
              <a:ext uri="{FF2B5EF4-FFF2-40B4-BE49-F238E27FC236}">
                <a16:creationId xmlns:a16="http://schemas.microsoft.com/office/drawing/2014/main" id="{EDB7F3B4-3B9A-504C-697D-88EE22E990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13" r="18827" b="-3"/>
          <a:stretch/>
        </p:blipFill>
        <p:spPr>
          <a:xfrm>
            <a:off x="6496050" y="1449388"/>
            <a:ext cx="5364163" cy="4751387"/>
          </a:xfrm>
          <a:prstGeom prst="rect">
            <a:avLst/>
          </a:prstGeom>
          <a:noFill/>
        </p:spPr>
      </p:pic>
      <p:sp>
        <p:nvSpPr>
          <p:cNvPr id="9" name="Foliennummernplatzhalter 3">
            <a:extLst>
              <a:ext uri="{FF2B5EF4-FFF2-40B4-BE49-F238E27FC236}">
                <a16:creationId xmlns:a16="http://schemas.microsoft.com/office/drawing/2014/main" id="{704F8414-1C22-81EA-7B5F-BBD050331B8E}"/>
              </a:ext>
            </a:extLst>
          </p:cNvPr>
          <p:cNvSpPr txBox="1">
            <a:spLocks/>
          </p:cNvSpPr>
          <p:nvPr/>
        </p:nvSpPr>
        <p:spPr>
          <a:xfrm>
            <a:off x="268995" y="6453187"/>
            <a:ext cx="537454" cy="179387"/>
          </a:xfrm>
          <a:prstGeom prst="rect">
            <a:avLst/>
          </a:prstGeom>
        </p:spPr>
        <p:txBody>
          <a:bodyPr lIns="0" tIns="0" rIns="108000" bIns="0">
            <a:normAutofit/>
          </a:bodyPr>
          <a:lstStyle>
            <a:defPPr>
              <a:defRPr lang="de-DE"/>
            </a:defPPr>
            <a:lvl1pPr marL="0" algn="r" defTabSz="609768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768" algn="l" defTabSz="609768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535" algn="l" defTabSz="609768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9303" algn="l" defTabSz="609768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9071" algn="l" defTabSz="609768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838" algn="l" defTabSz="609768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8606" algn="l" defTabSz="609768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8373" algn="l" defTabSz="609768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8141" algn="l" defTabSz="609768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fld id="{4EAC321B-7500-4259-A00F-915439A35E15}" type="slidenum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67682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E02FB30-5283-6E25-ACD6-BCFC919BCC4F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1BD553E-0C24-4A18-B3A9-02A7FF667676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B4B79B7-E1B9-1F27-79FC-0ED5CBF03CE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/>
              <a:t>SecureRole</a:t>
            </a:r>
          </a:p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483AFD-64CC-2840-BAAA-4067984E7FF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6</a:t>
            </a:fld>
            <a:endParaRPr lang="de-CH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084D7BA-D517-A392-C760-4C666D4CA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/>
              <a:t>Rootkits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EC98968-0A12-9368-B25B-A7592EDC3309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GB"/>
              <a:t>Are usually not first stage of the malware</a:t>
            </a:r>
          </a:p>
          <a:p>
            <a:r>
              <a:rPr lang="en-GB"/>
              <a:t>Different methods can be used to hide a behaviour of the malware.</a:t>
            </a:r>
          </a:p>
          <a:p>
            <a:r>
              <a:rPr lang="en-GB"/>
              <a:t>Some Examples for  hiding</a:t>
            </a:r>
          </a:p>
          <a:p>
            <a:pPr lvl="1"/>
            <a:r>
              <a:rPr lang="en-GB"/>
              <a:t>Use a driver, because they run in kernel mode</a:t>
            </a:r>
          </a:p>
          <a:p>
            <a:pPr lvl="1"/>
            <a:r>
              <a:rPr lang="en-GB"/>
              <a:t>OS function override</a:t>
            </a:r>
          </a:p>
          <a:p>
            <a:pPr lvl="1"/>
            <a:r>
              <a:rPr lang="en-GB"/>
              <a:t>Application Rootkits: Modifies an application on the system</a:t>
            </a:r>
          </a:p>
          <a:p>
            <a:pPr lvl="1"/>
            <a:r>
              <a:rPr lang="en-GB"/>
              <a:t>LKM-Rootkits (</a:t>
            </a:r>
            <a:r>
              <a:rPr lang="de-CH" err="1"/>
              <a:t>loadable</a:t>
            </a:r>
            <a:r>
              <a:rPr lang="de-CH"/>
              <a:t> </a:t>
            </a:r>
            <a:r>
              <a:rPr lang="de-CH" err="1"/>
              <a:t>kernel</a:t>
            </a:r>
            <a:r>
              <a:rPr lang="de-CH"/>
              <a:t> </a:t>
            </a:r>
            <a:r>
              <a:rPr lang="de-CH" err="1"/>
              <a:t>module</a:t>
            </a:r>
            <a:r>
              <a:rPr lang="en-GB"/>
              <a:t>): Loads additional modules to the kernel</a:t>
            </a:r>
          </a:p>
          <a:p>
            <a:pPr lvl="1"/>
            <a:r>
              <a:rPr lang="en-GB"/>
              <a:t>Memory Rootkits: Only exist on the memory of a system.</a:t>
            </a:r>
          </a:p>
          <a:p>
            <a:pPr lvl="1"/>
            <a:r>
              <a:rPr lang="en-GB"/>
              <a:t>Virtual Machine Based Rootkit (VMBR): Moves the OS to a virtual machine, so the malware is “around” the OS	</a:t>
            </a:r>
          </a:p>
          <a:p>
            <a:pPr lvl="1"/>
            <a:r>
              <a:rPr lang="en-GB"/>
              <a:t>And more creative techniques…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76FBC17-40C6-3CA2-2F8F-15E05141721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Malware – General - Types</a:t>
            </a:r>
          </a:p>
        </p:txBody>
      </p:sp>
    </p:spTree>
    <p:extLst>
      <p:ext uri="{BB962C8B-B14F-4D97-AF65-F5344CB8AC3E}">
        <p14:creationId xmlns:p14="http://schemas.microsoft.com/office/powerpoint/2010/main" val="3267701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E0269884-8DD4-BA20-0085-0A10DAB41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334265">
            <a:off x="8150390" y="1056504"/>
            <a:ext cx="1561809" cy="1561809"/>
          </a:xfrm>
          <a:prstGeom prst="rect">
            <a:avLst/>
          </a:prstGeom>
        </p:spPr>
      </p:pic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E02FB30-5283-6E25-ACD6-BCFC919BCC4F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1BD553E-0C24-4A18-B3A9-02A7FF667676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B4B79B7-E1B9-1F27-79FC-0ED5CBF03CE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/>
              <a:t>SecureRole</a:t>
            </a:r>
          </a:p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483AFD-64CC-2840-BAAA-4067984E7FF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7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084D7BA-D517-A392-C760-4C666D4CA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/>
              <a:t>Infectious malware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EC98968-0A12-9368-B25B-A7592EDC3309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GB"/>
              <a:t>Virus and forms fall in this category</a:t>
            </a:r>
          </a:p>
          <a:p>
            <a:r>
              <a:rPr lang="en-GB"/>
              <a:t>The main characteristic is the self replication</a:t>
            </a:r>
          </a:p>
          <a:p>
            <a:pPr lvl="1"/>
            <a:r>
              <a:rPr lang="en-GB"/>
              <a:t>This means it has the ability to achieve this by using a</a:t>
            </a:r>
            <a:br>
              <a:rPr lang="en-GB"/>
            </a:br>
            <a:r>
              <a:rPr lang="en-GB"/>
              <a:t>vulnerability</a:t>
            </a:r>
          </a:p>
          <a:p>
            <a:pPr lvl="1"/>
            <a:r>
              <a:rPr lang="en-GB"/>
              <a:t>Execute itself on the other system</a:t>
            </a:r>
          </a:p>
          <a:p>
            <a:pPr lvl="1"/>
            <a:r>
              <a:rPr lang="en-GB"/>
              <a:t>Starts the malware on the target/remote system</a:t>
            </a:r>
          </a:p>
          <a:p>
            <a:endParaRPr lang="en-GB"/>
          </a:p>
          <a:p>
            <a:pPr marL="252000" lvl="1" indent="0">
              <a:buNone/>
            </a:pPr>
            <a:endParaRPr lang="en-GB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76FBC17-40C6-3CA2-2F8F-15E05141721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Malware – General - Types</a:t>
            </a:r>
          </a:p>
        </p:txBody>
      </p:sp>
      <p:pic>
        <p:nvPicPr>
          <p:cNvPr id="8" name="Grafik 7" descr="Ein Bild, das Text, Anzeige, Elektronik enthält.&#10;&#10;Automatisch generierte Beschreibung">
            <a:extLst>
              <a:ext uri="{FF2B5EF4-FFF2-40B4-BE49-F238E27FC236}">
                <a16:creationId xmlns:a16="http://schemas.microsoft.com/office/drawing/2014/main" id="{634560EE-163A-D1F9-5F4A-880E5FD73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575" y="752247"/>
            <a:ext cx="1391108" cy="1391108"/>
          </a:xfrm>
          <a:prstGeom prst="rect">
            <a:avLst/>
          </a:prstGeom>
        </p:spPr>
      </p:pic>
      <p:pic>
        <p:nvPicPr>
          <p:cNvPr id="9" name="Grafik 8" descr="Ein Bild, das Text, Anzeige, Elektronik enthält.&#10;&#10;Automatisch generierte Beschreibung">
            <a:extLst>
              <a:ext uri="{FF2B5EF4-FFF2-40B4-BE49-F238E27FC236}">
                <a16:creationId xmlns:a16="http://schemas.microsoft.com/office/drawing/2014/main" id="{A00D5962-2919-5C81-95CE-4707D2116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1114" y="1628775"/>
            <a:ext cx="1391108" cy="1391108"/>
          </a:xfrm>
          <a:prstGeom prst="rect">
            <a:avLst/>
          </a:prstGeom>
        </p:spPr>
      </p:pic>
      <p:pic>
        <p:nvPicPr>
          <p:cNvPr id="10" name="Grafik 9" descr="Ein Bild, das Text, Anzeige, Elektronik enthält.&#10;&#10;Automatisch generierte Beschreibung">
            <a:extLst>
              <a:ext uri="{FF2B5EF4-FFF2-40B4-BE49-F238E27FC236}">
                <a16:creationId xmlns:a16="http://schemas.microsoft.com/office/drawing/2014/main" id="{AB0EF202-2482-E674-CDA4-A094FA2DB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7638" y="3323538"/>
            <a:ext cx="1391108" cy="1391108"/>
          </a:xfrm>
          <a:prstGeom prst="rect">
            <a:avLst/>
          </a:prstGeom>
        </p:spPr>
      </p:pic>
      <p:pic>
        <p:nvPicPr>
          <p:cNvPr id="11" name="Grafik 10" descr="Ein Bild, das Text, Anzeige, Elektronik enthält.&#10;&#10;Automatisch generierte Beschreibung">
            <a:extLst>
              <a:ext uri="{FF2B5EF4-FFF2-40B4-BE49-F238E27FC236}">
                <a16:creationId xmlns:a16="http://schemas.microsoft.com/office/drawing/2014/main" id="{56616635-77CC-1F8E-AFB8-AD6D5A265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3925" y="4242628"/>
            <a:ext cx="1391108" cy="1391108"/>
          </a:xfrm>
          <a:prstGeom prst="rect">
            <a:avLst/>
          </a:prstGeom>
        </p:spPr>
      </p:pic>
      <p:pic>
        <p:nvPicPr>
          <p:cNvPr id="12" name="Grafik 11" descr="Ein Bild, das Text, Anzeige, Elektronik enthält.&#10;&#10;Automatisch generierte Beschreibung">
            <a:extLst>
              <a:ext uri="{FF2B5EF4-FFF2-40B4-BE49-F238E27FC236}">
                <a16:creationId xmlns:a16="http://schemas.microsoft.com/office/drawing/2014/main" id="{AB093AE6-163E-1222-9DB8-282819D96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350" y="4566983"/>
            <a:ext cx="1391108" cy="1391108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4238A549-0B5F-4105-F9C0-47E0A82A8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570493">
            <a:off x="8730490" y="2407038"/>
            <a:ext cx="1561809" cy="1561809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ABF68128-C90A-C5AC-9126-D11B2D487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697134">
            <a:off x="6791620" y="3786078"/>
            <a:ext cx="1561809" cy="1561809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A930BB8B-0862-0261-86A8-8E4BF68D1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430989">
            <a:off x="8402795" y="3843341"/>
            <a:ext cx="1561809" cy="1561809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6BE2FE0A-A87E-47B4-EF75-48D15BCBCC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1252" y="873124"/>
            <a:ext cx="953753" cy="95375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96C463AC-754A-8327-4958-F60B7C90E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334265">
            <a:off x="7333372" y="1217126"/>
            <a:ext cx="1561809" cy="1561809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1DA43FAB-4B92-BECA-7F2C-C4E40A912B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9791" y="1807895"/>
            <a:ext cx="953753" cy="953753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B609A4AE-4FA2-A533-B1C6-B92F2BCA75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6315" y="3489744"/>
            <a:ext cx="953753" cy="953753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1B13CE42-3E05-133A-6C0B-A5BB3C16F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468" y="4704968"/>
            <a:ext cx="953753" cy="953753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3276A2A5-321A-A5A9-B1F8-CC27BB2F0D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7949" y="4387197"/>
            <a:ext cx="953753" cy="95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255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E02FB30-5283-6E25-ACD6-BCFC919BCC4F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1BD553E-0C24-4A18-B3A9-02A7FF667676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B4B79B7-E1B9-1F27-79FC-0ED5CBF03CE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/>
              <a:t>SecureRole</a:t>
            </a:r>
          </a:p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483AFD-64CC-2840-BAAA-4067984E7FF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8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084D7BA-D517-A392-C760-4C666D4CA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/>
              <a:t>Grayware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EC98968-0A12-9368-B25B-A7592EDC3309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GB"/>
              <a:t>A software has besides the basic functionality some annoying aspects</a:t>
            </a:r>
          </a:p>
          <a:p>
            <a:r>
              <a:rPr lang="en-GB"/>
              <a:t>This could for example be installing the extension on the browser or showing ads</a:t>
            </a:r>
          </a:p>
          <a:p>
            <a:r>
              <a:rPr lang="en-GB"/>
              <a:t>It also could have the possibility to spy on the user or host system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76FBC17-40C6-3CA2-2F8F-15E05141721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Malware – General - Types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5C99355-73B4-68B7-9C2A-664FA3608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1359" y="2958038"/>
            <a:ext cx="5053415" cy="336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866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92AB199-9169-8A20-5E89-D3EF2CADAD42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1BD553E-0C24-4A18-B3A9-02A7FF667676}" type="datetime4">
              <a:rPr lang="de-CH" smtClean="0"/>
              <a:t>4. Mai 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EA55E3B-CB84-90BA-06B6-F68752D73FD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CH" err="1"/>
              <a:t>SecureRole</a:t>
            </a:r>
            <a:endParaRPr lang="de-CH"/>
          </a:p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1D8B8FB-1C94-4E95-1E5E-339A9442CAC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EAC321B-7500-4259-A00F-915439A35E15}" type="slidenum">
              <a:rPr lang="de-CH" smtClean="0"/>
              <a:pPr/>
              <a:t>9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18F853D-7360-C759-0B62-C8DA8D44D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General crypto ransomware 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0284C4B-A05A-4A28-7D16-F23BEDBCFCCA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GB" dirty="0"/>
              <a:t>The problem (perspective of the attacker)</a:t>
            </a:r>
          </a:p>
          <a:p>
            <a:pPr lvl="1"/>
            <a:r>
              <a:rPr lang="en-GB" dirty="0"/>
              <a:t>How should the victim pay money? (Ransom)</a:t>
            </a:r>
          </a:p>
          <a:p>
            <a:pPr lvl="2"/>
            <a:r>
              <a:rPr lang="en-GB" dirty="0"/>
              <a:t>There should be no third party involved in the payment transaction (ex. bank)</a:t>
            </a:r>
          </a:p>
          <a:p>
            <a:pPr lvl="1"/>
            <a:r>
              <a:rPr lang="en-GB" dirty="0"/>
              <a:t>How should the attacker hide his identity? (Anonymity)</a:t>
            </a:r>
          </a:p>
          <a:p>
            <a:pPr lvl="2"/>
            <a:r>
              <a:rPr lang="en-GB" dirty="0"/>
              <a:t>Cryptocurrencies are more anonymous than traditional banking transactions </a:t>
            </a:r>
          </a:p>
          <a:p>
            <a:pPr lvl="1"/>
            <a:r>
              <a:rPr lang="en-GB" dirty="0"/>
              <a:t>How could we blackmail a victim? (Encryption)</a:t>
            </a:r>
          </a:p>
          <a:p>
            <a:pPr lvl="2"/>
            <a:r>
              <a:rPr lang="en-GB" dirty="0"/>
              <a:t>Encrypt the most important files, so that the victim has to pay.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178DA525-35A1-EC52-3A92-7A34239789C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Malware – General – Types – Crypto Ransomware</a:t>
            </a:r>
          </a:p>
        </p:txBody>
      </p:sp>
    </p:spTree>
    <p:extLst>
      <p:ext uri="{BB962C8B-B14F-4D97-AF65-F5344CB8AC3E}">
        <p14:creationId xmlns:p14="http://schemas.microsoft.com/office/powerpoint/2010/main" val="2551517689"/>
      </p:ext>
    </p:extLst>
  </p:cSld>
  <p:clrMapOvr>
    <a:masterClrMapping/>
  </p:clrMapOvr>
</p:sld>
</file>

<file path=ppt/theme/theme1.xml><?xml version="1.0" encoding="utf-8"?>
<a:theme xmlns:a="http://schemas.openxmlformats.org/drawingml/2006/main" name="OST-Vorlage">
  <a:themeElements>
    <a:clrScheme name="Benutzerdefiniert 19">
      <a:dk1>
        <a:srgbClr val="191919"/>
      </a:dk1>
      <a:lt1>
        <a:srgbClr val="FFFFFF"/>
      </a:lt1>
      <a:dk2>
        <a:srgbClr val="8C195F"/>
      </a:dk2>
      <a:lt2>
        <a:srgbClr val="C6C6C6"/>
      </a:lt2>
      <a:accent1>
        <a:srgbClr val="6B3881"/>
      </a:accent1>
      <a:accent2>
        <a:srgbClr val="D0A9D0"/>
      </a:accent2>
      <a:accent3>
        <a:srgbClr val="007E6B"/>
      </a:accent3>
      <a:accent4>
        <a:srgbClr val="A7D5C2"/>
      </a:accent4>
      <a:accent5>
        <a:srgbClr val="C32E15"/>
      </a:accent5>
      <a:accent6>
        <a:srgbClr val="F39A8B"/>
      </a:accent6>
      <a:hlink>
        <a:srgbClr val="D72864"/>
      </a:hlink>
      <a:folHlink>
        <a:srgbClr val="8C195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8575"/>
        <a:effectLst/>
      </a:spPr>
      <a:bodyPr rtlCol="0" anchor="t"/>
      <a:lstStyle>
        <a:defPPr algn="l">
          <a:defRPr sz="1400" dirty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08000" tIns="36000" rIns="108000" bIns="108000" rtlCol="0">
        <a:normAutofit/>
      </a:bodyPr>
      <a:lstStyle>
        <a:defPPr marL="252000" indent="-252000" algn="l">
          <a:spcAft>
            <a:spcPts val="600"/>
          </a:spcAft>
          <a:buClr>
            <a:schemeClr val="tx2"/>
          </a:buClr>
          <a:buFont typeface="Arial" panose="020B0604020202020204" pitchFamily="34" charset="0"/>
          <a:buChar char="•"/>
          <a:defRPr sz="2000" dirty="0" err="1" smtClean="0">
            <a:ea typeface="Roboto Medium" panose="02000000000000000000" pitchFamily="2" charset="0"/>
          </a:defRPr>
        </a:defPPr>
      </a:lstStyle>
    </a:txDef>
  </a:objectDefaults>
  <a:extraClrSchemeLst>
    <a:extraClrScheme>
      <a:clrScheme name="OST - Farben">
        <a:dk1>
          <a:srgbClr val="191919"/>
        </a:dk1>
        <a:lt1>
          <a:srgbClr val="FFFFFF"/>
        </a:lt1>
        <a:dk2>
          <a:srgbClr val="8C195F"/>
        </a:dk2>
        <a:lt2>
          <a:srgbClr val="D72864"/>
        </a:lt2>
        <a:accent1>
          <a:srgbClr val="56276D"/>
        </a:accent1>
        <a:accent2>
          <a:srgbClr val="C397C4"/>
        </a:accent2>
        <a:accent3>
          <a:srgbClr val="146C58"/>
        </a:accent3>
        <a:accent4>
          <a:srgbClr val="99CCB5"/>
        </a:accent4>
        <a:accent5>
          <a:srgbClr val="B21D19"/>
        </a:accent5>
        <a:accent6>
          <a:srgbClr val="EC867B"/>
        </a:accent6>
        <a:hlink>
          <a:srgbClr val="191919"/>
        </a:hlink>
        <a:folHlink>
          <a:srgbClr val="19191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OST Violett">
      <a:srgbClr val="9560A4"/>
    </a:custClr>
    <a:custClr name="OST Grün">
      <a:srgbClr val="1DAF8E"/>
    </a:custClr>
    <a:custClr name="OST Rot">
      <a:srgbClr val="E84E0F"/>
    </a:custClr>
    <a:custClr name="OST Blau">
      <a:srgbClr val="0086CD"/>
    </a:custClr>
    <a:custClr name="OST Orange">
      <a:srgbClr val="FBBA00"/>
    </a:custClr>
    <a:custClr name="Weiss">
      <a:srgbClr val="FFFFFF"/>
    </a:custClr>
    <a:custClr name="Weiss">
      <a:srgbClr val="FFFFFF"/>
    </a:custClr>
    <a:custClr name="OST Schwarz">
      <a:srgbClr val="191919"/>
    </a:custClr>
    <a:custClr name="OST Brombeer">
      <a:srgbClr val="8C195F"/>
    </a:custClr>
    <a:custClr name="OST Himbeer">
      <a:srgbClr val="D72864"/>
    </a:custClr>
    <a:custClr name="OST Dunkelviolett">
      <a:srgbClr val="6B3881"/>
    </a:custClr>
    <a:custClr name="OST Dunkelgrün">
      <a:srgbClr val="007E6B"/>
    </a:custClr>
    <a:custClr name="OST Dunkelrot">
      <a:srgbClr val="C32E15"/>
    </a:custClr>
    <a:custClr name="OST Dunkelblau">
      <a:srgbClr val="0073B0"/>
    </a:custClr>
    <a:custClr name="OST Dunkelorange">
      <a:srgbClr val="D18F00"/>
    </a:custClr>
    <a:custClr name="Weiss">
      <a:srgbClr val="FFFFFF"/>
    </a:custClr>
    <a:custClr name="Weiss">
      <a:srgbClr val="FFFFFF"/>
    </a:custClr>
    <a:custClr name="Weiss">
      <a:srgbClr val="FFFFFF"/>
    </a:custClr>
    <a:custClr name="Weiss">
      <a:srgbClr val="FFFFFF"/>
    </a:custClr>
    <a:custClr name="Weiss">
      <a:srgbClr val="FFFFFF"/>
    </a:custClr>
    <a:custClr name="OST Hellviolett">
      <a:srgbClr val="D0A9D0"/>
    </a:custClr>
    <a:custClr name="OST Hellgrün">
      <a:srgbClr val="A7D5C2"/>
    </a:custClr>
    <a:custClr name="OST Hellrot">
      <a:srgbClr val="F39A8B"/>
    </a:custClr>
    <a:custClr name="OST Hellblau">
      <a:srgbClr val="5FBFED"/>
    </a:custClr>
    <a:custClr name="OST Hellorange">
      <a:srgbClr val="FDD6AF"/>
    </a:custClr>
    <a:custClr name="Weiss">
      <a:srgbClr val="FFFFFF"/>
    </a:custClr>
    <a:custClr name="Weiss">
      <a:srgbClr val="FFFFFF"/>
    </a:custClr>
    <a:custClr name="Weiss">
      <a:srgbClr val="FFFFFF"/>
    </a:custClr>
    <a:custClr name="Weiss">
      <a:srgbClr val="FFFFFF"/>
    </a:custClr>
    <a:custClr name="Weiss">
      <a:srgbClr val="FFFFFF"/>
    </a:custClr>
  </a:custClrLst>
  <a:extLst>
    <a:ext uri="{05A4C25C-085E-4340-85A3-A5531E510DB2}">
      <thm15:themeFamily xmlns:thm15="http://schemas.microsoft.com/office/thememl/2012/main" name="Präsentation1" id="{F3CE27BC-37D9-4943-B2EF-7B0FE587B813}" vid="{4B37221E-8100-4934-BBFE-42FAC7352794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ST - Fonts">
      <a:majorFont>
        <a:latin typeface="Zilla Slab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ST - Fonts">
      <a:majorFont>
        <a:latin typeface="Zilla Slab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09AC6366406C94593FE292A9E8F4A6F" ma:contentTypeVersion="10" ma:contentTypeDescription="Ein neues Dokument erstellen." ma:contentTypeScope="" ma:versionID="45fcbaaf65dd5d6567492fb9a9aad645">
  <xsd:schema xmlns:xsd="http://www.w3.org/2001/XMLSchema" xmlns:xs="http://www.w3.org/2001/XMLSchema" xmlns:p="http://schemas.microsoft.com/office/2006/metadata/properties" xmlns:ns2="274cad15-6bab-4376-bb87-463c681e6039" xmlns:ns3="e1874975-a899-4b71-bcfa-a08a006cee3f" targetNamespace="http://schemas.microsoft.com/office/2006/metadata/properties" ma:root="true" ma:fieldsID="2b8ae750d77d5cf525159c5ff713cd81" ns2:_="" ns3:_="">
    <xsd:import namespace="274cad15-6bab-4376-bb87-463c681e6039"/>
    <xsd:import namespace="e1874975-a899-4b71-bcfa-a08a006cee3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4cad15-6bab-4376-bb87-463c681e603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874975-a899-4b71-bcfa-a08a006cee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902569C-68C4-47DF-8D9B-6D41DEB350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0CBE28-4552-4A2E-8D36-E02B21A6BA8B}">
  <ds:schemaRefs>
    <ds:schemaRef ds:uri="274cad15-6bab-4376-bb87-463c681e6039"/>
    <ds:schemaRef ds:uri="e1874975-a899-4b71-bcfa-a08a006cee3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9C219DB-A783-48F4-A330-68EB2EE28229}">
  <ds:schemaRefs>
    <ds:schemaRef ds:uri="274cad15-6bab-4376-bb87-463c681e6039"/>
    <ds:schemaRef ds:uri="e1874975-a899-4b71-bcfa-a08a006cee3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1077</Words>
  <Application>Microsoft Office PowerPoint</Application>
  <PresentationFormat>Benutzerdefiniert</PresentationFormat>
  <Paragraphs>194</Paragraphs>
  <Slides>18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Arial</vt:lpstr>
      <vt:lpstr>Roboto</vt:lpstr>
      <vt:lpstr>Symbol</vt:lpstr>
      <vt:lpstr>Wingdings</vt:lpstr>
      <vt:lpstr>OST-Vorlage</vt:lpstr>
      <vt:lpstr>Malware</vt:lpstr>
      <vt:lpstr>Malware</vt:lpstr>
      <vt:lpstr>What is Malware?</vt:lpstr>
      <vt:lpstr>Characteristics</vt:lpstr>
      <vt:lpstr>Trojan horses</vt:lpstr>
      <vt:lpstr>Rootkits</vt:lpstr>
      <vt:lpstr>Infectious malware</vt:lpstr>
      <vt:lpstr>Grayware</vt:lpstr>
      <vt:lpstr>General crypto ransomware </vt:lpstr>
      <vt:lpstr>Types of crypto ransomware</vt:lpstr>
      <vt:lpstr>Crypto ransomware</vt:lpstr>
      <vt:lpstr>Locker Ransomware</vt:lpstr>
      <vt:lpstr>Scareware</vt:lpstr>
      <vt:lpstr>Ransomware as a Service RaaS</vt:lpstr>
      <vt:lpstr>Doxware/Leakware</vt:lpstr>
      <vt:lpstr>What’s WannaCry?</vt:lpstr>
      <vt:lpstr>Technical aspects</vt:lpstr>
      <vt:lpstr>How was it stopped?</vt:lpstr>
    </vt:vector>
  </TitlesOfParts>
  <Company>HSR Hochschule für Technik Rapperswil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Vorlage OST</dc:title>
  <dc:creator>Kaja Gensetter</dc:creator>
  <cp:lastModifiedBy>Isaac Würth</cp:lastModifiedBy>
  <cp:revision>1</cp:revision>
  <cp:lastPrinted>2019-10-30T10:24:00Z</cp:lastPrinted>
  <dcterms:created xsi:type="dcterms:W3CDTF">2020-08-13T14:17:16Z</dcterms:created>
  <dcterms:modified xsi:type="dcterms:W3CDTF">2022-05-04T16:29:03Z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0x010100B09AC6366406C94593FE292A9E8F4A6F</vt:lpwstr>
  </property>
</Properties>
</file>